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256" r:id="rId2"/>
    <p:sldId id="269" r:id="rId3"/>
    <p:sldId id="258" r:id="rId4"/>
    <p:sldId id="279" r:id="rId5"/>
    <p:sldId id="278" r:id="rId6"/>
    <p:sldId id="270" r:id="rId7"/>
    <p:sldId id="277" r:id="rId8"/>
    <p:sldId id="283" r:id="rId9"/>
    <p:sldId id="281" r:id="rId10"/>
    <p:sldId id="271" r:id="rId11"/>
    <p:sldId id="288" r:id="rId12"/>
    <p:sldId id="289" r:id="rId13"/>
    <p:sldId id="287" r:id="rId14"/>
    <p:sldId id="272" r:id="rId15"/>
    <p:sldId id="276" r:id="rId16"/>
    <p:sldId id="275" r:id="rId17"/>
    <p:sldId id="293" r:id="rId18"/>
    <p:sldId id="273" r:id="rId19"/>
    <p:sldId id="291" r:id="rId20"/>
    <p:sldId id="280" r:id="rId21"/>
    <p:sldId id="261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0000"/>
    <a:srgbClr val="A40000"/>
    <a:srgbClr val="9E0000"/>
    <a:srgbClr val="C7450B"/>
    <a:srgbClr val="E24E0C"/>
    <a:srgbClr val="DC6140"/>
    <a:srgbClr val="E60000"/>
    <a:srgbClr val="C9670D"/>
    <a:srgbClr val="66B5C9"/>
    <a:srgbClr val="EDB1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3" autoAdjust="0"/>
    <p:restoredTop sz="96182" autoAdjust="0"/>
  </p:normalViewPr>
  <p:slideViewPr>
    <p:cSldViewPr snapToGrid="0">
      <p:cViewPr varScale="1">
        <p:scale>
          <a:sx n="69" d="100"/>
          <a:sy n="69" d="100"/>
        </p:scale>
        <p:origin x="702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2020/2/14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8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62759249-615a-433a-878f-5ccff6d67f3d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210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72eb133f-e959-4c09-a4cb-c16a5aff074b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6664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53ea509b-6c50-4bc6-9755-f76878922f7f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515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04e31f47-4772-46db-9e6e-494759801dfe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5154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79cf5743-f99b-460f-b675-301529a9d1f0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36697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5405b9f5-6dc1-4dc3-8735-abe051f287fc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446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1ab779b4-57c8-442b-9de0-d39d15124021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9483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84b1bff3-db27-442b-9b92-e9a043717259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73809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091078b3-39ca-4738-9389-6b079057d39b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4649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6b3f9804-a7b2-4385-a9f2-89164ce7f33d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2664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eabf6122-4264-4b26-97b8-2e93ad885932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08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55c8939e-6aac-4b74-ac0c-be53ff9e9246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4955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78914ec2-644a-4e26-a9c8-fcba74076f92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46385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9c39b2b7-48be-4371-a1d8-bb6b5793a745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7845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1760d373-83aa-4f6d-8e77-79761082e98f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4982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daa6d97b-95f3-47b3-b19a-404ef8145d6a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8899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6abe1c8f-d36a-475c-9fdd-c0df7cd3efae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9869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3bd52cae-c272-45a8-91fe-a9c2cbdb85ab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8147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2f546336-32d3-4b61-873e-a988c58f9777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28973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908cbe1a-30cb-46aa-a1f1-5cd14729e395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31852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07f5b99b-35de-4556-b278-a0c7e1125488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1214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2" name="Freeform 86">
            <a:extLst>
              <a:ext uri="{FF2B5EF4-FFF2-40B4-BE49-F238E27FC236}">
                <a16:creationId xmlns:a16="http://schemas.microsoft.com/office/drawing/2014/main" id="{FA7A4913-4E8F-44DA-AF62-AAAE511B9E5F}"/>
              </a:ext>
            </a:extLst>
          </p:cNvPr>
          <p:cNvSpPr>
            <a:spLocks/>
          </p:cNvSpPr>
          <p:nvPr userDrawn="1"/>
        </p:nvSpPr>
        <p:spPr bwMode="auto">
          <a:xfrm>
            <a:off x="-19050" y="3556794"/>
            <a:ext cx="12192000" cy="3322638"/>
          </a:xfrm>
          <a:custGeom>
            <a:avLst/>
            <a:gdLst>
              <a:gd name="T0" fmla="*/ 0 w 7680"/>
              <a:gd name="T1" fmla="*/ 400 h 2093"/>
              <a:gd name="T2" fmla="*/ 2102 w 7680"/>
              <a:gd name="T3" fmla="*/ 1351 h 2093"/>
              <a:gd name="T4" fmla="*/ 4006 w 7680"/>
              <a:gd name="T5" fmla="*/ 1479 h 2093"/>
              <a:gd name="T6" fmla="*/ 7680 w 7680"/>
              <a:gd name="T7" fmla="*/ 0 h 2093"/>
              <a:gd name="T8" fmla="*/ 7680 w 7680"/>
              <a:gd name="T9" fmla="*/ 2093 h 2093"/>
              <a:gd name="T10" fmla="*/ 0 w 7680"/>
              <a:gd name="T11" fmla="*/ 2093 h 2093"/>
              <a:gd name="T12" fmla="*/ 0 w 7680"/>
              <a:gd name="T13" fmla="*/ 400 h 20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680" h="2093">
                <a:moveTo>
                  <a:pt x="0" y="400"/>
                </a:moveTo>
                <a:lnTo>
                  <a:pt x="2102" y="1351"/>
                </a:lnTo>
                <a:lnTo>
                  <a:pt x="4006" y="1479"/>
                </a:lnTo>
                <a:lnTo>
                  <a:pt x="7680" y="0"/>
                </a:lnTo>
                <a:lnTo>
                  <a:pt x="7680" y="2093"/>
                </a:lnTo>
                <a:lnTo>
                  <a:pt x="0" y="2093"/>
                </a:lnTo>
                <a:lnTo>
                  <a:pt x="0" y="4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53" name="Freeform 87">
            <a:extLst>
              <a:ext uri="{FF2B5EF4-FFF2-40B4-BE49-F238E27FC236}">
                <a16:creationId xmlns:a16="http://schemas.microsoft.com/office/drawing/2014/main" id="{923BB1C9-D7C3-4B5D-9316-08007C737C55}"/>
              </a:ext>
            </a:extLst>
          </p:cNvPr>
          <p:cNvSpPr>
            <a:spLocks/>
          </p:cNvSpPr>
          <p:nvPr userDrawn="1"/>
        </p:nvSpPr>
        <p:spPr bwMode="auto">
          <a:xfrm>
            <a:off x="-19050" y="4180682"/>
            <a:ext cx="3152775" cy="1971675"/>
          </a:xfrm>
          <a:custGeom>
            <a:avLst/>
            <a:gdLst>
              <a:gd name="T0" fmla="*/ 0 w 1986"/>
              <a:gd name="T1" fmla="*/ 16 h 1242"/>
              <a:gd name="T2" fmla="*/ 1746 w 1986"/>
              <a:gd name="T3" fmla="*/ 1242 h 1242"/>
              <a:gd name="T4" fmla="*/ 1986 w 1986"/>
              <a:gd name="T5" fmla="*/ 850 h 1242"/>
              <a:gd name="T6" fmla="*/ 0 w 1986"/>
              <a:gd name="T7" fmla="*/ 0 h 1242"/>
              <a:gd name="T8" fmla="*/ 0 w 1986"/>
              <a:gd name="T9" fmla="*/ 16 h 1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86" h="1242">
                <a:moveTo>
                  <a:pt x="0" y="16"/>
                </a:moveTo>
                <a:lnTo>
                  <a:pt x="1746" y="1242"/>
                </a:lnTo>
                <a:lnTo>
                  <a:pt x="1986" y="850"/>
                </a:lnTo>
                <a:lnTo>
                  <a:pt x="0" y="0"/>
                </a:lnTo>
                <a:lnTo>
                  <a:pt x="0" y="1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54" name="Freeform 88">
            <a:extLst>
              <a:ext uri="{FF2B5EF4-FFF2-40B4-BE49-F238E27FC236}">
                <a16:creationId xmlns:a16="http://schemas.microsoft.com/office/drawing/2014/main" id="{7410EC6E-36F4-42D9-A382-89447F5F03C2}"/>
              </a:ext>
            </a:extLst>
          </p:cNvPr>
          <p:cNvSpPr>
            <a:spLocks/>
          </p:cNvSpPr>
          <p:nvPr userDrawn="1"/>
        </p:nvSpPr>
        <p:spPr bwMode="auto">
          <a:xfrm>
            <a:off x="2752725" y="4996657"/>
            <a:ext cx="2247900" cy="1217613"/>
          </a:xfrm>
          <a:custGeom>
            <a:avLst/>
            <a:gdLst>
              <a:gd name="T0" fmla="*/ 440 w 1416"/>
              <a:gd name="T1" fmla="*/ 0 h 767"/>
              <a:gd name="T2" fmla="*/ 0 w 1416"/>
              <a:gd name="T3" fmla="*/ 728 h 767"/>
              <a:gd name="T4" fmla="*/ 632 w 1416"/>
              <a:gd name="T5" fmla="*/ 767 h 767"/>
              <a:gd name="T6" fmla="*/ 1416 w 1416"/>
              <a:gd name="T7" fmla="*/ 72 h 767"/>
              <a:gd name="T8" fmla="*/ 440 w 1416"/>
              <a:gd name="T9" fmla="*/ 0 h 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16" h="767">
                <a:moveTo>
                  <a:pt x="440" y="0"/>
                </a:moveTo>
                <a:lnTo>
                  <a:pt x="0" y="728"/>
                </a:lnTo>
                <a:lnTo>
                  <a:pt x="632" y="767"/>
                </a:lnTo>
                <a:lnTo>
                  <a:pt x="1416" y="72"/>
                </a:lnTo>
                <a:lnTo>
                  <a:pt x="44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55" name="Freeform 89">
            <a:extLst>
              <a:ext uri="{FF2B5EF4-FFF2-40B4-BE49-F238E27FC236}">
                <a16:creationId xmlns:a16="http://schemas.microsoft.com/office/drawing/2014/main" id="{78E4EA92-E9F6-487A-82BB-5BEE1914ACF3}"/>
              </a:ext>
            </a:extLst>
          </p:cNvPr>
          <p:cNvSpPr>
            <a:spLocks/>
          </p:cNvSpPr>
          <p:nvPr userDrawn="1"/>
        </p:nvSpPr>
        <p:spPr bwMode="auto">
          <a:xfrm>
            <a:off x="4232275" y="5110957"/>
            <a:ext cx="2108200" cy="793750"/>
          </a:xfrm>
          <a:custGeom>
            <a:avLst/>
            <a:gdLst>
              <a:gd name="T0" fmla="*/ 1328 w 1328"/>
              <a:gd name="T1" fmla="*/ 500 h 500"/>
              <a:gd name="T2" fmla="*/ 484 w 1328"/>
              <a:gd name="T3" fmla="*/ 0 h 500"/>
              <a:gd name="T4" fmla="*/ 0 w 1328"/>
              <a:gd name="T5" fmla="*/ 428 h 500"/>
              <a:gd name="T6" fmla="*/ 1328 w 1328"/>
              <a:gd name="T7" fmla="*/ 500 h 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28" h="500">
                <a:moveTo>
                  <a:pt x="1328" y="500"/>
                </a:moveTo>
                <a:lnTo>
                  <a:pt x="484" y="0"/>
                </a:lnTo>
                <a:lnTo>
                  <a:pt x="0" y="428"/>
                </a:lnTo>
                <a:lnTo>
                  <a:pt x="1328" y="5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56" name="Freeform 90">
            <a:extLst>
              <a:ext uri="{FF2B5EF4-FFF2-40B4-BE49-F238E27FC236}">
                <a16:creationId xmlns:a16="http://schemas.microsoft.com/office/drawing/2014/main" id="{EBB43064-9464-4FFD-8CE2-E0939D2ABFDA}"/>
              </a:ext>
            </a:extLst>
          </p:cNvPr>
          <p:cNvSpPr>
            <a:spLocks/>
          </p:cNvSpPr>
          <p:nvPr userDrawn="1"/>
        </p:nvSpPr>
        <p:spPr bwMode="auto">
          <a:xfrm>
            <a:off x="6340475" y="4977607"/>
            <a:ext cx="2514600" cy="927100"/>
          </a:xfrm>
          <a:custGeom>
            <a:avLst/>
            <a:gdLst>
              <a:gd name="T0" fmla="*/ 1444 w 1584"/>
              <a:gd name="T1" fmla="*/ 0 h 584"/>
              <a:gd name="T2" fmla="*/ 1584 w 1584"/>
              <a:gd name="T3" fmla="*/ 396 h 584"/>
              <a:gd name="T4" fmla="*/ 0 w 1584"/>
              <a:gd name="T5" fmla="*/ 584 h 584"/>
              <a:gd name="T6" fmla="*/ 1444 w 1584"/>
              <a:gd name="T7" fmla="*/ 0 h 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4" h="584">
                <a:moveTo>
                  <a:pt x="1444" y="0"/>
                </a:moveTo>
                <a:lnTo>
                  <a:pt x="1584" y="396"/>
                </a:lnTo>
                <a:lnTo>
                  <a:pt x="0" y="584"/>
                </a:lnTo>
                <a:lnTo>
                  <a:pt x="144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57" name="Freeform 91">
            <a:extLst>
              <a:ext uri="{FF2B5EF4-FFF2-40B4-BE49-F238E27FC236}">
                <a16:creationId xmlns:a16="http://schemas.microsoft.com/office/drawing/2014/main" id="{BCD0E36D-979D-418E-9991-95819836612A}"/>
              </a:ext>
            </a:extLst>
          </p:cNvPr>
          <p:cNvSpPr>
            <a:spLocks/>
          </p:cNvSpPr>
          <p:nvPr userDrawn="1"/>
        </p:nvSpPr>
        <p:spPr bwMode="auto">
          <a:xfrm>
            <a:off x="8556625" y="4755357"/>
            <a:ext cx="1263650" cy="850900"/>
          </a:xfrm>
          <a:custGeom>
            <a:avLst/>
            <a:gdLst>
              <a:gd name="T0" fmla="*/ 0 w 796"/>
              <a:gd name="T1" fmla="*/ 4 h 536"/>
              <a:gd name="T2" fmla="*/ 796 w 796"/>
              <a:gd name="T3" fmla="*/ 0 h 536"/>
              <a:gd name="T4" fmla="*/ 188 w 796"/>
              <a:gd name="T5" fmla="*/ 536 h 536"/>
              <a:gd name="T6" fmla="*/ 0 w 796"/>
              <a:gd name="T7" fmla="*/ 4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96" h="536">
                <a:moveTo>
                  <a:pt x="0" y="4"/>
                </a:moveTo>
                <a:lnTo>
                  <a:pt x="796" y="0"/>
                </a:lnTo>
                <a:lnTo>
                  <a:pt x="188" y="536"/>
                </a:lnTo>
                <a:lnTo>
                  <a:pt x="0" y="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58" name="Freeform 92">
            <a:extLst>
              <a:ext uri="{FF2B5EF4-FFF2-40B4-BE49-F238E27FC236}">
                <a16:creationId xmlns:a16="http://schemas.microsoft.com/office/drawing/2014/main" id="{56FC3E7C-17B9-4FBD-A9D1-FE0E5A12BB7F}"/>
              </a:ext>
            </a:extLst>
          </p:cNvPr>
          <p:cNvSpPr>
            <a:spLocks/>
          </p:cNvSpPr>
          <p:nvPr userDrawn="1"/>
        </p:nvSpPr>
        <p:spPr bwMode="auto">
          <a:xfrm>
            <a:off x="8556625" y="3537744"/>
            <a:ext cx="3616325" cy="1255713"/>
          </a:xfrm>
          <a:custGeom>
            <a:avLst/>
            <a:gdLst>
              <a:gd name="T0" fmla="*/ 2278 w 2278"/>
              <a:gd name="T1" fmla="*/ 0 h 791"/>
              <a:gd name="T2" fmla="*/ 0 w 2278"/>
              <a:gd name="T3" fmla="*/ 771 h 791"/>
              <a:gd name="T4" fmla="*/ 956 w 2278"/>
              <a:gd name="T5" fmla="*/ 791 h 791"/>
              <a:gd name="T6" fmla="*/ 2278 w 2278"/>
              <a:gd name="T7" fmla="*/ 15 h 791"/>
              <a:gd name="T8" fmla="*/ 2278 w 2278"/>
              <a:gd name="T9" fmla="*/ 0 h 7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78" h="791">
                <a:moveTo>
                  <a:pt x="2278" y="0"/>
                </a:moveTo>
                <a:lnTo>
                  <a:pt x="0" y="771"/>
                </a:lnTo>
                <a:lnTo>
                  <a:pt x="956" y="791"/>
                </a:lnTo>
                <a:lnTo>
                  <a:pt x="2278" y="15"/>
                </a:lnTo>
                <a:lnTo>
                  <a:pt x="227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59" name="Freeform 93">
            <a:extLst>
              <a:ext uri="{FF2B5EF4-FFF2-40B4-BE49-F238E27FC236}">
                <a16:creationId xmlns:a16="http://schemas.microsoft.com/office/drawing/2014/main" id="{DC2481B5-9F6D-482A-A134-D40C0269E0D0}"/>
              </a:ext>
            </a:extLst>
          </p:cNvPr>
          <p:cNvSpPr>
            <a:spLocks/>
          </p:cNvSpPr>
          <p:nvPr userDrawn="1"/>
        </p:nvSpPr>
        <p:spPr bwMode="auto">
          <a:xfrm>
            <a:off x="4892675" y="1373982"/>
            <a:ext cx="2201863" cy="663575"/>
          </a:xfrm>
          <a:custGeom>
            <a:avLst/>
            <a:gdLst>
              <a:gd name="T0" fmla="*/ 1387 w 1387"/>
              <a:gd name="T1" fmla="*/ 89 h 419"/>
              <a:gd name="T2" fmla="*/ 1387 w 1387"/>
              <a:gd name="T3" fmla="*/ 89 h 419"/>
              <a:gd name="T4" fmla="*/ 1387 w 1387"/>
              <a:gd name="T5" fmla="*/ 89 h 419"/>
              <a:gd name="T6" fmla="*/ 1045 w 1387"/>
              <a:gd name="T7" fmla="*/ 197 h 419"/>
              <a:gd name="T8" fmla="*/ 1339 w 1387"/>
              <a:gd name="T9" fmla="*/ 230 h 419"/>
              <a:gd name="T10" fmla="*/ 753 w 1387"/>
              <a:gd name="T11" fmla="*/ 419 h 419"/>
              <a:gd name="T12" fmla="*/ 93 w 1387"/>
              <a:gd name="T13" fmla="*/ 338 h 419"/>
              <a:gd name="T14" fmla="*/ 92 w 1387"/>
              <a:gd name="T15" fmla="*/ 338 h 419"/>
              <a:gd name="T16" fmla="*/ 91 w 1387"/>
              <a:gd name="T17" fmla="*/ 338 h 419"/>
              <a:gd name="T18" fmla="*/ 91 w 1387"/>
              <a:gd name="T19" fmla="*/ 338 h 419"/>
              <a:gd name="T20" fmla="*/ 63 w 1387"/>
              <a:gd name="T21" fmla="*/ 331 h 419"/>
              <a:gd name="T22" fmla="*/ 62 w 1387"/>
              <a:gd name="T23" fmla="*/ 331 h 419"/>
              <a:gd name="T24" fmla="*/ 0 w 1387"/>
              <a:gd name="T25" fmla="*/ 247 h 419"/>
              <a:gd name="T26" fmla="*/ 89 w 1387"/>
              <a:gd name="T27" fmla="*/ 154 h 419"/>
              <a:gd name="T28" fmla="*/ 96 w 1387"/>
              <a:gd name="T29" fmla="*/ 152 h 419"/>
              <a:gd name="T30" fmla="*/ 149 w 1387"/>
              <a:gd name="T31" fmla="*/ 139 h 419"/>
              <a:gd name="T32" fmla="*/ 394 w 1387"/>
              <a:gd name="T33" fmla="*/ 75 h 419"/>
              <a:gd name="T34" fmla="*/ 681 w 1387"/>
              <a:gd name="T35" fmla="*/ 0 h 419"/>
              <a:gd name="T36" fmla="*/ 1387 w 1387"/>
              <a:gd name="T37" fmla="*/ 81 h 419"/>
              <a:gd name="T38" fmla="*/ 1387 w 1387"/>
              <a:gd name="T39" fmla="*/ 89 h 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87" h="419">
                <a:moveTo>
                  <a:pt x="1387" y="89"/>
                </a:moveTo>
                <a:cubicBezTo>
                  <a:pt x="1387" y="89"/>
                  <a:pt x="1387" y="89"/>
                  <a:pt x="1387" y="89"/>
                </a:cubicBezTo>
                <a:cubicBezTo>
                  <a:pt x="1387" y="89"/>
                  <a:pt x="1387" y="89"/>
                  <a:pt x="1387" y="89"/>
                </a:cubicBezTo>
                <a:cubicBezTo>
                  <a:pt x="1045" y="197"/>
                  <a:pt x="1045" y="197"/>
                  <a:pt x="1045" y="197"/>
                </a:cubicBezTo>
                <a:cubicBezTo>
                  <a:pt x="1339" y="230"/>
                  <a:pt x="1339" y="230"/>
                  <a:pt x="1339" y="230"/>
                </a:cubicBezTo>
                <a:cubicBezTo>
                  <a:pt x="753" y="419"/>
                  <a:pt x="753" y="419"/>
                  <a:pt x="753" y="419"/>
                </a:cubicBezTo>
                <a:cubicBezTo>
                  <a:pt x="93" y="338"/>
                  <a:pt x="93" y="338"/>
                  <a:pt x="93" y="338"/>
                </a:cubicBezTo>
                <a:cubicBezTo>
                  <a:pt x="92" y="338"/>
                  <a:pt x="92" y="338"/>
                  <a:pt x="92" y="338"/>
                </a:cubicBezTo>
                <a:cubicBezTo>
                  <a:pt x="91" y="338"/>
                  <a:pt x="91" y="338"/>
                  <a:pt x="91" y="338"/>
                </a:cubicBezTo>
                <a:cubicBezTo>
                  <a:pt x="91" y="338"/>
                  <a:pt x="91" y="338"/>
                  <a:pt x="91" y="338"/>
                </a:cubicBezTo>
                <a:cubicBezTo>
                  <a:pt x="81" y="336"/>
                  <a:pt x="71" y="334"/>
                  <a:pt x="63" y="331"/>
                </a:cubicBezTo>
                <a:cubicBezTo>
                  <a:pt x="62" y="331"/>
                  <a:pt x="62" y="331"/>
                  <a:pt x="62" y="331"/>
                </a:cubicBezTo>
                <a:cubicBezTo>
                  <a:pt x="19" y="317"/>
                  <a:pt x="0" y="286"/>
                  <a:pt x="0" y="247"/>
                </a:cubicBezTo>
                <a:cubicBezTo>
                  <a:pt x="0" y="202"/>
                  <a:pt x="34" y="165"/>
                  <a:pt x="89" y="154"/>
                </a:cubicBezTo>
                <a:cubicBezTo>
                  <a:pt x="96" y="152"/>
                  <a:pt x="96" y="152"/>
                  <a:pt x="96" y="152"/>
                </a:cubicBezTo>
                <a:cubicBezTo>
                  <a:pt x="149" y="139"/>
                  <a:pt x="149" y="139"/>
                  <a:pt x="149" y="139"/>
                </a:cubicBezTo>
                <a:cubicBezTo>
                  <a:pt x="394" y="75"/>
                  <a:pt x="394" y="75"/>
                  <a:pt x="394" y="75"/>
                </a:cubicBezTo>
                <a:cubicBezTo>
                  <a:pt x="681" y="0"/>
                  <a:pt x="681" y="0"/>
                  <a:pt x="681" y="0"/>
                </a:cubicBezTo>
                <a:cubicBezTo>
                  <a:pt x="1387" y="81"/>
                  <a:pt x="1387" y="81"/>
                  <a:pt x="1387" y="81"/>
                </a:cubicBezTo>
                <a:lnTo>
                  <a:pt x="1387" y="89"/>
                </a:lnTo>
                <a:close/>
              </a:path>
            </a:pathLst>
          </a:custGeom>
          <a:solidFill>
            <a:srgbClr val="5E98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60" name="Freeform 94">
            <a:extLst>
              <a:ext uri="{FF2B5EF4-FFF2-40B4-BE49-F238E27FC236}">
                <a16:creationId xmlns:a16="http://schemas.microsoft.com/office/drawing/2014/main" id="{DD9DEE04-DD96-4860-980C-25B283497F1B}"/>
              </a:ext>
            </a:extLst>
          </p:cNvPr>
          <p:cNvSpPr>
            <a:spLocks/>
          </p:cNvSpPr>
          <p:nvPr userDrawn="1"/>
        </p:nvSpPr>
        <p:spPr bwMode="auto">
          <a:xfrm>
            <a:off x="4892675" y="1500982"/>
            <a:ext cx="2201863" cy="536575"/>
          </a:xfrm>
          <a:custGeom>
            <a:avLst/>
            <a:gdLst>
              <a:gd name="T0" fmla="*/ 1387 w 1387"/>
              <a:gd name="T1" fmla="*/ 8 h 338"/>
              <a:gd name="T2" fmla="*/ 1045 w 1387"/>
              <a:gd name="T3" fmla="*/ 116 h 338"/>
              <a:gd name="T4" fmla="*/ 1339 w 1387"/>
              <a:gd name="T5" fmla="*/ 149 h 338"/>
              <a:gd name="T6" fmla="*/ 753 w 1387"/>
              <a:gd name="T7" fmla="*/ 338 h 338"/>
              <a:gd name="T8" fmla="*/ 93 w 1387"/>
              <a:gd name="T9" fmla="*/ 257 h 338"/>
              <a:gd name="T10" fmla="*/ 92 w 1387"/>
              <a:gd name="T11" fmla="*/ 257 h 338"/>
              <a:gd name="T12" fmla="*/ 91 w 1387"/>
              <a:gd name="T13" fmla="*/ 257 h 338"/>
              <a:gd name="T14" fmla="*/ 91 w 1387"/>
              <a:gd name="T15" fmla="*/ 257 h 338"/>
              <a:gd name="T16" fmla="*/ 63 w 1387"/>
              <a:gd name="T17" fmla="*/ 250 h 338"/>
              <a:gd name="T18" fmla="*/ 62 w 1387"/>
              <a:gd name="T19" fmla="*/ 250 h 338"/>
              <a:gd name="T20" fmla="*/ 0 w 1387"/>
              <a:gd name="T21" fmla="*/ 166 h 338"/>
              <a:gd name="T22" fmla="*/ 89 w 1387"/>
              <a:gd name="T23" fmla="*/ 73 h 338"/>
              <a:gd name="T24" fmla="*/ 100 w 1387"/>
              <a:gd name="T25" fmla="*/ 75 h 338"/>
              <a:gd name="T26" fmla="*/ 813 w 1387"/>
              <a:gd name="T27" fmla="*/ 162 h 338"/>
              <a:gd name="T28" fmla="*/ 1387 w 1387"/>
              <a:gd name="T29" fmla="*/ 0 h 338"/>
              <a:gd name="T30" fmla="*/ 1387 w 1387"/>
              <a:gd name="T31" fmla="*/ 8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387" h="338">
                <a:moveTo>
                  <a:pt x="1387" y="8"/>
                </a:moveTo>
                <a:cubicBezTo>
                  <a:pt x="1045" y="116"/>
                  <a:pt x="1045" y="116"/>
                  <a:pt x="1045" y="116"/>
                </a:cubicBezTo>
                <a:cubicBezTo>
                  <a:pt x="1339" y="149"/>
                  <a:pt x="1339" y="149"/>
                  <a:pt x="1339" y="149"/>
                </a:cubicBezTo>
                <a:cubicBezTo>
                  <a:pt x="753" y="338"/>
                  <a:pt x="753" y="338"/>
                  <a:pt x="753" y="338"/>
                </a:cubicBezTo>
                <a:cubicBezTo>
                  <a:pt x="93" y="257"/>
                  <a:pt x="93" y="257"/>
                  <a:pt x="93" y="257"/>
                </a:cubicBezTo>
                <a:cubicBezTo>
                  <a:pt x="92" y="257"/>
                  <a:pt x="92" y="257"/>
                  <a:pt x="92" y="257"/>
                </a:cubicBezTo>
                <a:cubicBezTo>
                  <a:pt x="91" y="257"/>
                  <a:pt x="91" y="257"/>
                  <a:pt x="91" y="257"/>
                </a:cubicBezTo>
                <a:cubicBezTo>
                  <a:pt x="91" y="257"/>
                  <a:pt x="91" y="257"/>
                  <a:pt x="91" y="257"/>
                </a:cubicBezTo>
                <a:cubicBezTo>
                  <a:pt x="81" y="255"/>
                  <a:pt x="71" y="253"/>
                  <a:pt x="63" y="250"/>
                </a:cubicBezTo>
                <a:cubicBezTo>
                  <a:pt x="62" y="250"/>
                  <a:pt x="62" y="250"/>
                  <a:pt x="62" y="250"/>
                </a:cubicBezTo>
                <a:cubicBezTo>
                  <a:pt x="19" y="236"/>
                  <a:pt x="0" y="205"/>
                  <a:pt x="0" y="166"/>
                </a:cubicBezTo>
                <a:cubicBezTo>
                  <a:pt x="0" y="121"/>
                  <a:pt x="34" y="84"/>
                  <a:pt x="89" y="73"/>
                </a:cubicBezTo>
                <a:cubicBezTo>
                  <a:pt x="100" y="75"/>
                  <a:pt x="100" y="75"/>
                  <a:pt x="100" y="75"/>
                </a:cubicBezTo>
                <a:cubicBezTo>
                  <a:pt x="813" y="162"/>
                  <a:pt x="813" y="162"/>
                  <a:pt x="813" y="162"/>
                </a:cubicBezTo>
                <a:cubicBezTo>
                  <a:pt x="1387" y="0"/>
                  <a:pt x="1387" y="0"/>
                  <a:pt x="1387" y="0"/>
                </a:cubicBezTo>
                <a:cubicBezTo>
                  <a:pt x="1387" y="8"/>
                  <a:pt x="1387" y="8"/>
                  <a:pt x="1387" y="8"/>
                </a:cubicBezTo>
                <a:close/>
              </a:path>
            </a:pathLst>
          </a:custGeom>
          <a:solidFill>
            <a:srgbClr val="4980B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61" name="Freeform 95">
            <a:extLst>
              <a:ext uri="{FF2B5EF4-FFF2-40B4-BE49-F238E27FC236}">
                <a16:creationId xmlns:a16="http://schemas.microsoft.com/office/drawing/2014/main" id="{437231B3-D048-4B25-ADAA-DC4748D0DBDF}"/>
              </a:ext>
            </a:extLst>
          </p:cNvPr>
          <p:cNvSpPr>
            <a:spLocks/>
          </p:cNvSpPr>
          <p:nvPr userDrawn="1"/>
        </p:nvSpPr>
        <p:spPr bwMode="auto">
          <a:xfrm>
            <a:off x="4913312" y="1513682"/>
            <a:ext cx="2243138" cy="523875"/>
          </a:xfrm>
          <a:custGeom>
            <a:avLst/>
            <a:gdLst>
              <a:gd name="T0" fmla="*/ 1413 w 1413"/>
              <a:gd name="T1" fmla="*/ 155 h 330"/>
              <a:gd name="T2" fmla="*/ 801 w 1413"/>
              <a:gd name="T3" fmla="*/ 330 h 330"/>
              <a:gd name="T4" fmla="*/ 78 w 1413"/>
              <a:gd name="T5" fmla="*/ 242 h 330"/>
              <a:gd name="T6" fmla="*/ 58 w 1413"/>
              <a:gd name="T7" fmla="*/ 238 h 330"/>
              <a:gd name="T8" fmla="*/ 0 w 1413"/>
              <a:gd name="T9" fmla="*/ 158 h 330"/>
              <a:gd name="T10" fmla="*/ 2 w 1413"/>
              <a:gd name="T11" fmla="*/ 140 h 330"/>
              <a:gd name="T12" fmla="*/ 92 w 1413"/>
              <a:gd name="T13" fmla="*/ 77 h 330"/>
              <a:gd name="T14" fmla="*/ 96 w 1413"/>
              <a:gd name="T15" fmla="*/ 77 h 330"/>
              <a:gd name="T16" fmla="*/ 800 w 1413"/>
              <a:gd name="T17" fmla="*/ 163 h 330"/>
              <a:gd name="T18" fmla="*/ 1374 w 1413"/>
              <a:gd name="T19" fmla="*/ 0 h 330"/>
              <a:gd name="T20" fmla="*/ 1352 w 1413"/>
              <a:gd name="T21" fmla="*/ 85 h 330"/>
              <a:gd name="T22" fmla="*/ 1413 w 1413"/>
              <a:gd name="T23" fmla="*/ 155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13" h="330">
                <a:moveTo>
                  <a:pt x="1413" y="155"/>
                </a:moveTo>
                <a:cubicBezTo>
                  <a:pt x="801" y="330"/>
                  <a:pt x="801" y="330"/>
                  <a:pt x="801" y="330"/>
                </a:cubicBezTo>
                <a:cubicBezTo>
                  <a:pt x="78" y="242"/>
                  <a:pt x="78" y="242"/>
                  <a:pt x="78" y="242"/>
                </a:cubicBezTo>
                <a:cubicBezTo>
                  <a:pt x="71" y="241"/>
                  <a:pt x="64" y="240"/>
                  <a:pt x="58" y="238"/>
                </a:cubicBezTo>
                <a:cubicBezTo>
                  <a:pt x="22" y="227"/>
                  <a:pt x="0" y="200"/>
                  <a:pt x="0" y="158"/>
                </a:cubicBezTo>
                <a:cubicBezTo>
                  <a:pt x="2" y="140"/>
                  <a:pt x="2" y="140"/>
                  <a:pt x="2" y="140"/>
                </a:cubicBezTo>
                <a:cubicBezTo>
                  <a:pt x="7" y="101"/>
                  <a:pt x="47" y="73"/>
                  <a:pt x="92" y="77"/>
                </a:cubicBezTo>
                <a:cubicBezTo>
                  <a:pt x="93" y="77"/>
                  <a:pt x="94" y="77"/>
                  <a:pt x="96" y="77"/>
                </a:cubicBezTo>
                <a:cubicBezTo>
                  <a:pt x="800" y="163"/>
                  <a:pt x="800" y="163"/>
                  <a:pt x="800" y="163"/>
                </a:cubicBezTo>
                <a:cubicBezTo>
                  <a:pt x="1374" y="0"/>
                  <a:pt x="1374" y="0"/>
                  <a:pt x="1374" y="0"/>
                </a:cubicBezTo>
                <a:cubicBezTo>
                  <a:pt x="1341" y="10"/>
                  <a:pt x="1346" y="44"/>
                  <a:pt x="1352" y="85"/>
                </a:cubicBezTo>
                <a:cubicBezTo>
                  <a:pt x="1352" y="85"/>
                  <a:pt x="1365" y="169"/>
                  <a:pt x="1413" y="155"/>
                </a:cubicBezTo>
                <a:close/>
              </a:path>
            </a:pathLst>
          </a:custGeom>
          <a:solidFill>
            <a:srgbClr val="D3D2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62" name="Freeform 96">
            <a:extLst>
              <a:ext uri="{FF2B5EF4-FFF2-40B4-BE49-F238E27FC236}">
                <a16:creationId xmlns:a16="http://schemas.microsoft.com/office/drawing/2014/main" id="{D2A2F6BB-565E-422B-9CC4-467B65614F5D}"/>
              </a:ext>
            </a:extLst>
          </p:cNvPr>
          <p:cNvSpPr>
            <a:spLocks/>
          </p:cNvSpPr>
          <p:nvPr userDrawn="1"/>
        </p:nvSpPr>
        <p:spPr bwMode="auto">
          <a:xfrm>
            <a:off x="4889500" y="1629569"/>
            <a:ext cx="169863" cy="261938"/>
          </a:xfrm>
          <a:custGeom>
            <a:avLst/>
            <a:gdLst>
              <a:gd name="T0" fmla="*/ 73 w 107"/>
              <a:gd name="T1" fmla="*/ 165 h 165"/>
              <a:gd name="T2" fmla="*/ 15 w 107"/>
              <a:gd name="T3" fmla="*/ 85 h 165"/>
              <a:gd name="T4" fmla="*/ 17 w 107"/>
              <a:gd name="T5" fmla="*/ 67 h 165"/>
              <a:gd name="T6" fmla="*/ 107 w 107"/>
              <a:gd name="T7" fmla="*/ 4 h 165"/>
              <a:gd name="T8" fmla="*/ 73 w 107"/>
              <a:gd name="T9" fmla="*/ 165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7" h="165">
                <a:moveTo>
                  <a:pt x="73" y="165"/>
                </a:moveTo>
                <a:cubicBezTo>
                  <a:pt x="37" y="154"/>
                  <a:pt x="15" y="127"/>
                  <a:pt x="15" y="85"/>
                </a:cubicBezTo>
                <a:cubicBezTo>
                  <a:pt x="17" y="67"/>
                  <a:pt x="17" y="67"/>
                  <a:pt x="17" y="67"/>
                </a:cubicBezTo>
                <a:cubicBezTo>
                  <a:pt x="22" y="28"/>
                  <a:pt x="62" y="0"/>
                  <a:pt x="107" y="4"/>
                </a:cubicBezTo>
                <a:cubicBezTo>
                  <a:pt x="0" y="59"/>
                  <a:pt x="44" y="132"/>
                  <a:pt x="73" y="165"/>
                </a:cubicBezTo>
                <a:close/>
              </a:path>
            </a:pathLst>
          </a:custGeom>
          <a:solidFill>
            <a:srgbClr val="BAB9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63" name="Freeform 97">
            <a:extLst>
              <a:ext uri="{FF2B5EF4-FFF2-40B4-BE49-F238E27FC236}">
                <a16:creationId xmlns:a16="http://schemas.microsoft.com/office/drawing/2014/main" id="{8329E4A7-4E0E-4F65-9E18-3521FE0E764D}"/>
              </a:ext>
            </a:extLst>
          </p:cNvPr>
          <p:cNvSpPr>
            <a:spLocks/>
          </p:cNvSpPr>
          <p:nvPr userDrawn="1"/>
        </p:nvSpPr>
        <p:spPr bwMode="auto">
          <a:xfrm>
            <a:off x="6049962" y="1513682"/>
            <a:ext cx="1106488" cy="523875"/>
          </a:xfrm>
          <a:custGeom>
            <a:avLst/>
            <a:gdLst>
              <a:gd name="T0" fmla="*/ 697 w 697"/>
              <a:gd name="T1" fmla="*/ 155 h 330"/>
              <a:gd name="T2" fmla="*/ 85 w 697"/>
              <a:gd name="T3" fmla="*/ 330 h 330"/>
              <a:gd name="T4" fmla="*/ 84 w 697"/>
              <a:gd name="T5" fmla="*/ 163 h 330"/>
              <a:gd name="T6" fmla="*/ 658 w 697"/>
              <a:gd name="T7" fmla="*/ 0 h 330"/>
              <a:gd name="T8" fmla="*/ 636 w 697"/>
              <a:gd name="T9" fmla="*/ 85 h 330"/>
              <a:gd name="T10" fmla="*/ 697 w 697"/>
              <a:gd name="T11" fmla="*/ 155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97" h="330">
                <a:moveTo>
                  <a:pt x="697" y="155"/>
                </a:moveTo>
                <a:cubicBezTo>
                  <a:pt x="85" y="330"/>
                  <a:pt x="85" y="330"/>
                  <a:pt x="85" y="330"/>
                </a:cubicBezTo>
                <a:cubicBezTo>
                  <a:pt x="0" y="246"/>
                  <a:pt x="84" y="163"/>
                  <a:pt x="84" y="163"/>
                </a:cubicBezTo>
                <a:cubicBezTo>
                  <a:pt x="658" y="0"/>
                  <a:pt x="658" y="0"/>
                  <a:pt x="658" y="0"/>
                </a:cubicBezTo>
                <a:cubicBezTo>
                  <a:pt x="625" y="10"/>
                  <a:pt x="630" y="44"/>
                  <a:pt x="636" y="85"/>
                </a:cubicBezTo>
                <a:cubicBezTo>
                  <a:pt x="636" y="85"/>
                  <a:pt x="649" y="169"/>
                  <a:pt x="697" y="155"/>
                </a:cubicBezTo>
                <a:close/>
              </a:path>
            </a:pathLst>
          </a:custGeom>
          <a:solidFill>
            <a:srgbClr val="EDEC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64" name="Freeform 98">
            <a:extLst>
              <a:ext uri="{FF2B5EF4-FFF2-40B4-BE49-F238E27FC236}">
                <a16:creationId xmlns:a16="http://schemas.microsoft.com/office/drawing/2014/main" id="{04E1100A-CC17-441E-A88B-1A5565E5C84D}"/>
              </a:ext>
            </a:extLst>
          </p:cNvPr>
          <p:cNvSpPr>
            <a:spLocks/>
          </p:cNvSpPr>
          <p:nvPr userDrawn="1"/>
        </p:nvSpPr>
        <p:spPr bwMode="auto">
          <a:xfrm>
            <a:off x="6183312" y="1513682"/>
            <a:ext cx="911225" cy="258763"/>
          </a:xfrm>
          <a:custGeom>
            <a:avLst/>
            <a:gdLst>
              <a:gd name="T0" fmla="*/ 574 w 574"/>
              <a:gd name="T1" fmla="*/ 0 h 163"/>
              <a:gd name="T2" fmla="*/ 0 w 574"/>
              <a:gd name="T3" fmla="*/ 163 h 163"/>
              <a:gd name="T4" fmla="*/ 574 w 574"/>
              <a:gd name="T5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4" h="163">
                <a:moveTo>
                  <a:pt x="574" y="0"/>
                </a:moveTo>
                <a:lnTo>
                  <a:pt x="0" y="163"/>
                </a:lnTo>
                <a:lnTo>
                  <a:pt x="574" y="0"/>
                </a:lnTo>
                <a:close/>
              </a:path>
            </a:pathLst>
          </a:custGeom>
          <a:solidFill>
            <a:srgbClr val="EDEC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65" name="Line 99">
            <a:extLst>
              <a:ext uri="{FF2B5EF4-FFF2-40B4-BE49-F238E27FC236}">
                <a16:creationId xmlns:a16="http://schemas.microsoft.com/office/drawing/2014/main" id="{6E1C8C7F-622B-45AC-99B9-CF2E048D0FF4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6183312" y="1513682"/>
            <a:ext cx="911225" cy="258763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66" name="Freeform 100">
            <a:extLst>
              <a:ext uri="{FF2B5EF4-FFF2-40B4-BE49-F238E27FC236}">
                <a16:creationId xmlns:a16="http://schemas.microsoft.com/office/drawing/2014/main" id="{E9B565C0-4130-46FB-8367-49B17CA85FBA}"/>
              </a:ext>
            </a:extLst>
          </p:cNvPr>
          <p:cNvSpPr>
            <a:spLocks/>
          </p:cNvSpPr>
          <p:nvPr userDrawn="1"/>
        </p:nvSpPr>
        <p:spPr bwMode="auto">
          <a:xfrm>
            <a:off x="6975475" y="1604169"/>
            <a:ext cx="57150" cy="17463"/>
          </a:xfrm>
          <a:custGeom>
            <a:avLst/>
            <a:gdLst>
              <a:gd name="T0" fmla="*/ 0 w 36"/>
              <a:gd name="T1" fmla="*/ 11 h 11"/>
              <a:gd name="T2" fmla="*/ 17 w 36"/>
              <a:gd name="T3" fmla="*/ 4 h 11"/>
              <a:gd name="T4" fmla="*/ 36 w 36"/>
              <a:gd name="T5" fmla="*/ 0 h 11"/>
              <a:gd name="T6" fmla="*/ 18 w 36"/>
              <a:gd name="T7" fmla="*/ 8 h 11"/>
              <a:gd name="T8" fmla="*/ 0 w 36"/>
              <a:gd name="T9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11">
                <a:moveTo>
                  <a:pt x="0" y="11"/>
                </a:moveTo>
                <a:cubicBezTo>
                  <a:pt x="5" y="8"/>
                  <a:pt x="11" y="6"/>
                  <a:pt x="17" y="4"/>
                </a:cubicBezTo>
                <a:cubicBezTo>
                  <a:pt x="23" y="2"/>
                  <a:pt x="30" y="1"/>
                  <a:pt x="36" y="0"/>
                </a:cubicBezTo>
                <a:cubicBezTo>
                  <a:pt x="30" y="4"/>
                  <a:pt x="25" y="6"/>
                  <a:pt x="18" y="8"/>
                </a:cubicBezTo>
                <a:cubicBezTo>
                  <a:pt x="12" y="10"/>
                  <a:pt x="6" y="11"/>
                  <a:pt x="0" y="11"/>
                </a:cubicBezTo>
                <a:close/>
              </a:path>
            </a:pathLst>
          </a:custGeom>
          <a:solidFill>
            <a:srgbClr val="CFCE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67" name="Freeform 101">
            <a:extLst>
              <a:ext uri="{FF2B5EF4-FFF2-40B4-BE49-F238E27FC236}">
                <a16:creationId xmlns:a16="http://schemas.microsoft.com/office/drawing/2014/main" id="{AE11DF40-0260-453E-A324-EB1A6D50B213}"/>
              </a:ext>
            </a:extLst>
          </p:cNvPr>
          <p:cNvSpPr>
            <a:spLocks/>
          </p:cNvSpPr>
          <p:nvPr userDrawn="1"/>
        </p:nvSpPr>
        <p:spPr bwMode="auto">
          <a:xfrm>
            <a:off x="6429375" y="1639094"/>
            <a:ext cx="487363" cy="146050"/>
          </a:xfrm>
          <a:custGeom>
            <a:avLst/>
            <a:gdLst>
              <a:gd name="T0" fmla="*/ 0 w 307"/>
              <a:gd name="T1" fmla="*/ 92 h 92"/>
              <a:gd name="T2" fmla="*/ 76 w 307"/>
              <a:gd name="T3" fmla="*/ 67 h 92"/>
              <a:gd name="T4" fmla="*/ 153 w 307"/>
              <a:gd name="T5" fmla="*/ 44 h 92"/>
              <a:gd name="T6" fmla="*/ 230 w 307"/>
              <a:gd name="T7" fmla="*/ 21 h 92"/>
              <a:gd name="T8" fmla="*/ 269 w 307"/>
              <a:gd name="T9" fmla="*/ 11 h 92"/>
              <a:gd name="T10" fmla="*/ 307 w 307"/>
              <a:gd name="T11" fmla="*/ 0 h 92"/>
              <a:gd name="T12" fmla="*/ 269 w 307"/>
              <a:gd name="T13" fmla="*/ 12 h 92"/>
              <a:gd name="T14" fmla="*/ 231 w 307"/>
              <a:gd name="T15" fmla="*/ 24 h 92"/>
              <a:gd name="T16" fmla="*/ 154 w 307"/>
              <a:gd name="T17" fmla="*/ 48 h 92"/>
              <a:gd name="T18" fmla="*/ 77 w 307"/>
              <a:gd name="T19" fmla="*/ 70 h 92"/>
              <a:gd name="T20" fmla="*/ 0 w 307"/>
              <a:gd name="T21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07" h="92">
                <a:moveTo>
                  <a:pt x="0" y="92"/>
                </a:moveTo>
                <a:cubicBezTo>
                  <a:pt x="25" y="83"/>
                  <a:pt x="51" y="75"/>
                  <a:pt x="76" y="67"/>
                </a:cubicBezTo>
                <a:cubicBezTo>
                  <a:pt x="102" y="59"/>
                  <a:pt x="127" y="52"/>
                  <a:pt x="153" y="44"/>
                </a:cubicBezTo>
                <a:cubicBezTo>
                  <a:pt x="230" y="21"/>
                  <a:pt x="230" y="21"/>
                  <a:pt x="230" y="21"/>
                </a:cubicBezTo>
                <a:cubicBezTo>
                  <a:pt x="269" y="11"/>
                  <a:pt x="269" y="11"/>
                  <a:pt x="269" y="11"/>
                </a:cubicBezTo>
                <a:cubicBezTo>
                  <a:pt x="282" y="7"/>
                  <a:pt x="294" y="3"/>
                  <a:pt x="307" y="0"/>
                </a:cubicBezTo>
                <a:cubicBezTo>
                  <a:pt x="295" y="4"/>
                  <a:pt x="282" y="8"/>
                  <a:pt x="269" y="12"/>
                </a:cubicBezTo>
                <a:cubicBezTo>
                  <a:pt x="231" y="24"/>
                  <a:pt x="231" y="24"/>
                  <a:pt x="231" y="24"/>
                </a:cubicBezTo>
                <a:cubicBezTo>
                  <a:pt x="154" y="48"/>
                  <a:pt x="154" y="48"/>
                  <a:pt x="154" y="48"/>
                </a:cubicBezTo>
                <a:cubicBezTo>
                  <a:pt x="128" y="55"/>
                  <a:pt x="103" y="63"/>
                  <a:pt x="77" y="70"/>
                </a:cubicBezTo>
                <a:cubicBezTo>
                  <a:pt x="51" y="77"/>
                  <a:pt x="26" y="85"/>
                  <a:pt x="0" y="92"/>
                </a:cubicBezTo>
                <a:close/>
              </a:path>
            </a:pathLst>
          </a:custGeom>
          <a:solidFill>
            <a:srgbClr val="CFCE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68" name="Freeform 102">
            <a:extLst>
              <a:ext uri="{FF2B5EF4-FFF2-40B4-BE49-F238E27FC236}">
                <a16:creationId xmlns:a16="http://schemas.microsoft.com/office/drawing/2014/main" id="{9F7F400E-D166-4FE2-9572-247176391D15}"/>
              </a:ext>
            </a:extLst>
          </p:cNvPr>
          <p:cNvSpPr>
            <a:spLocks/>
          </p:cNvSpPr>
          <p:nvPr userDrawn="1"/>
        </p:nvSpPr>
        <p:spPr bwMode="auto">
          <a:xfrm>
            <a:off x="6207125" y="1802607"/>
            <a:ext cx="158750" cy="47625"/>
          </a:xfrm>
          <a:custGeom>
            <a:avLst/>
            <a:gdLst>
              <a:gd name="T0" fmla="*/ 0 w 100"/>
              <a:gd name="T1" fmla="*/ 30 h 30"/>
              <a:gd name="T2" fmla="*/ 24 w 100"/>
              <a:gd name="T3" fmla="*/ 21 h 30"/>
              <a:gd name="T4" fmla="*/ 49 w 100"/>
              <a:gd name="T5" fmla="*/ 13 h 30"/>
              <a:gd name="T6" fmla="*/ 74 w 100"/>
              <a:gd name="T7" fmla="*/ 6 h 30"/>
              <a:gd name="T8" fmla="*/ 87 w 100"/>
              <a:gd name="T9" fmla="*/ 3 h 30"/>
              <a:gd name="T10" fmla="*/ 100 w 100"/>
              <a:gd name="T11" fmla="*/ 0 h 30"/>
              <a:gd name="T12" fmla="*/ 88 w 100"/>
              <a:gd name="T13" fmla="*/ 5 h 30"/>
              <a:gd name="T14" fmla="*/ 75 w 100"/>
              <a:gd name="T15" fmla="*/ 9 h 30"/>
              <a:gd name="T16" fmla="*/ 50 w 100"/>
              <a:gd name="T17" fmla="*/ 17 h 30"/>
              <a:gd name="T18" fmla="*/ 25 w 100"/>
              <a:gd name="T19" fmla="*/ 24 h 30"/>
              <a:gd name="T20" fmla="*/ 0 w 100"/>
              <a:gd name="T21" fmla="*/ 3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0" h="30">
                <a:moveTo>
                  <a:pt x="0" y="30"/>
                </a:moveTo>
                <a:cubicBezTo>
                  <a:pt x="8" y="27"/>
                  <a:pt x="16" y="24"/>
                  <a:pt x="24" y="21"/>
                </a:cubicBezTo>
                <a:cubicBezTo>
                  <a:pt x="32" y="18"/>
                  <a:pt x="41" y="16"/>
                  <a:pt x="49" y="13"/>
                </a:cubicBezTo>
                <a:cubicBezTo>
                  <a:pt x="57" y="11"/>
                  <a:pt x="66" y="8"/>
                  <a:pt x="74" y="6"/>
                </a:cubicBezTo>
                <a:cubicBezTo>
                  <a:pt x="87" y="3"/>
                  <a:pt x="87" y="3"/>
                  <a:pt x="87" y="3"/>
                </a:cubicBezTo>
                <a:cubicBezTo>
                  <a:pt x="91" y="2"/>
                  <a:pt x="96" y="1"/>
                  <a:pt x="100" y="0"/>
                </a:cubicBezTo>
                <a:cubicBezTo>
                  <a:pt x="96" y="2"/>
                  <a:pt x="92" y="3"/>
                  <a:pt x="88" y="5"/>
                </a:cubicBezTo>
                <a:cubicBezTo>
                  <a:pt x="75" y="9"/>
                  <a:pt x="75" y="9"/>
                  <a:pt x="75" y="9"/>
                </a:cubicBezTo>
                <a:cubicBezTo>
                  <a:pt x="67" y="12"/>
                  <a:pt x="59" y="15"/>
                  <a:pt x="50" y="17"/>
                </a:cubicBezTo>
                <a:cubicBezTo>
                  <a:pt x="42" y="20"/>
                  <a:pt x="34" y="22"/>
                  <a:pt x="25" y="24"/>
                </a:cubicBezTo>
                <a:cubicBezTo>
                  <a:pt x="17" y="26"/>
                  <a:pt x="8" y="28"/>
                  <a:pt x="0" y="30"/>
                </a:cubicBezTo>
                <a:close/>
              </a:path>
            </a:pathLst>
          </a:custGeom>
          <a:solidFill>
            <a:srgbClr val="CFCE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69" name="Freeform 103">
            <a:extLst>
              <a:ext uri="{FF2B5EF4-FFF2-40B4-BE49-F238E27FC236}">
                <a16:creationId xmlns:a16="http://schemas.microsoft.com/office/drawing/2014/main" id="{4638C56A-85D3-4037-B0A5-53E70B4846A8}"/>
              </a:ext>
            </a:extLst>
          </p:cNvPr>
          <p:cNvSpPr>
            <a:spLocks/>
          </p:cNvSpPr>
          <p:nvPr userDrawn="1"/>
        </p:nvSpPr>
        <p:spPr bwMode="auto">
          <a:xfrm>
            <a:off x="6705600" y="1651794"/>
            <a:ext cx="315913" cy="93663"/>
          </a:xfrm>
          <a:custGeom>
            <a:avLst/>
            <a:gdLst>
              <a:gd name="T0" fmla="*/ 0 w 199"/>
              <a:gd name="T1" fmla="*/ 59 h 59"/>
              <a:gd name="T2" fmla="*/ 49 w 199"/>
              <a:gd name="T3" fmla="*/ 43 h 59"/>
              <a:gd name="T4" fmla="*/ 99 w 199"/>
              <a:gd name="T5" fmla="*/ 28 h 59"/>
              <a:gd name="T6" fmla="*/ 149 w 199"/>
              <a:gd name="T7" fmla="*/ 14 h 59"/>
              <a:gd name="T8" fmla="*/ 174 w 199"/>
              <a:gd name="T9" fmla="*/ 7 h 59"/>
              <a:gd name="T10" fmla="*/ 199 w 199"/>
              <a:gd name="T11" fmla="*/ 0 h 59"/>
              <a:gd name="T12" fmla="*/ 174 w 199"/>
              <a:gd name="T13" fmla="*/ 9 h 59"/>
              <a:gd name="T14" fmla="*/ 150 w 199"/>
              <a:gd name="T15" fmla="*/ 17 h 59"/>
              <a:gd name="T16" fmla="*/ 100 w 199"/>
              <a:gd name="T17" fmla="*/ 32 h 59"/>
              <a:gd name="T18" fmla="*/ 50 w 199"/>
              <a:gd name="T19" fmla="*/ 46 h 59"/>
              <a:gd name="T20" fmla="*/ 0 w 199"/>
              <a:gd name="T21" fmla="*/ 5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9" h="59">
                <a:moveTo>
                  <a:pt x="0" y="59"/>
                </a:moveTo>
                <a:cubicBezTo>
                  <a:pt x="16" y="54"/>
                  <a:pt x="33" y="48"/>
                  <a:pt x="49" y="43"/>
                </a:cubicBezTo>
                <a:cubicBezTo>
                  <a:pt x="66" y="38"/>
                  <a:pt x="82" y="33"/>
                  <a:pt x="99" y="28"/>
                </a:cubicBezTo>
                <a:cubicBezTo>
                  <a:pt x="116" y="23"/>
                  <a:pt x="132" y="18"/>
                  <a:pt x="149" y="14"/>
                </a:cubicBezTo>
                <a:cubicBezTo>
                  <a:pt x="174" y="7"/>
                  <a:pt x="174" y="7"/>
                  <a:pt x="174" y="7"/>
                </a:cubicBezTo>
                <a:cubicBezTo>
                  <a:pt x="182" y="5"/>
                  <a:pt x="191" y="2"/>
                  <a:pt x="199" y="0"/>
                </a:cubicBezTo>
                <a:cubicBezTo>
                  <a:pt x="191" y="3"/>
                  <a:pt x="183" y="6"/>
                  <a:pt x="174" y="9"/>
                </a:cubicBezTo>
                <a:cubicBezTo>
                  <a:pt x="150" y="17"/>
                  <a:pt x="150" y="17"/>
                  <a:pt x="150" y="17"/>
                </a:cubicBezTo>
                <a:cubicBezTo>
                  <a:pt x="133" y="22"/>
                  <a:pt x="117" y="27"/>
                  <a:pt x="100" y="32"/>
                </a:cubicBezTo>
                <a:cubicBezTo>
                  <a:pt x="83" y="37"/>
                  <a:pt x="67" y="41"/>
                  <a:pt x="50" y="46"/>
                </a:cubicBezTo>
                <a:cubicBezTo>
                  <a:pt x="34" y="51"/>
                  <a:pt x="17" y="55"/>
                  <a:pt x="0" y="59"/>
                </a:cubicBezTo>
                <a:close/>
              </a:path>
            </a:pathLst>
          </a:custGeom>
          <a:solidFill>
            <a:srgbClr val="CFCE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70" name="Freeform 104">
            <a:extLst>
              <a:ext uri="{FF2B5EF4-FFF2-40B4-BE49-F238E27FC236}">
                <a16:creationId xmlns:a16="http://schemas.microsoft.com/office/drawing/2014/main" id="{B445E692-B976-4D23-8D84-6983CE5D1D32}"/>
              </a:ext>
            </a:extLst>
          </p:cNvPr>
          <p:cNvSpPr>
            <a:spLocks/>
          </p:cNvSpPr>
          <p:nvPr userDrawn="1"/>
        </p:nvSpPr>
        <p:spPr bwMode="auto">
          <a:xfrm>
            <a:off x="6194425" y="1769269"/>
            <a:ext cx="434975" cy="128588"/>
          </a:xfrm>
          <a:custGeom>
            <a:avLst/>
            <a:gdLst>
              <a:gd name="T0" fmla="*/ 0 w 274"/>
              <a:gd name="T1" fmla="*/ 81 h 81"/>
              <a:gd name="T2" fmla="*/ 68 w 274"/>
              <a:gd name="T3" fmla="*/ 59 h 81"/>
              <a:gd name="T4" fmla="*/ 137 w 274"/>
              <a:gd name="T5" fmla="*/ 39 h 81"/>
              <a:gd name="T6" fmla="*/ 205 w 274"/>
              <a:gd name="T7" fmla="*/ 19 h 81"/>
              <a:gd name="T8" fmla="*/ 239 w 274"/>
              <a:gd name="T9" fmla="*/ 9 h 81"/>
              <a:gd name="T10" fmla="*/ 274 w 274"/>
              <a:gd name="T11" fmla="*/ 0 h 81"/>
              <a:gd name="T12" fmla="*/ 240 w 274"/>
              <a:gd name="T13" fmla="*/ 11 h 81"/>
              <a:gd name="T14" fmla="*/ 206 w 274"/>
              <a:gd name="T15" fmla="*/ 22 h 81"/>
              <a:gd name="T16" fmla="*/ 138 w 274"/>
              <a:gd name="T17" fmla="*/ 42 h 81"/>
              <a:gd name="T18" fmla="*/ 69 w 274"/>
              <a:gd name="T19" fmla="*/ 62 h 81"/>
              <a:gd name="T20" fmla="*/ 0 w 274"/>
              <a:gd name="T21" fmla="*/ 8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74" h="81">
                <a:moveTo>
                  <a:pt x="0" y="81"/>
                </a:moveTo>
                <a:cubicBezTo>
                  <a:pt x="23" y="73"/>
                  <a:pt x="46" y="66"/>
                  <a:pt x="68" y="59"/>
                </a:cubicBezTo>
                <a:cubicBezTo>
                  <a:pt x="91" y="52"/>
                  <a:pt x="114" y="46"/>
                  <a:pt x="137" y="39"/>
                </a:cubicBezTo>
                <a:cubicBezTo>
                  <a:pt x="159" y="32"/>
                  <a:pt x="182" y="25"/>
                  <a:pt x="205" y="19"/>
                </a:cubicBezTo>
                <a:cubicBezTo>
                  <a:pt x="239" y="9"/>
                  <a:pt x="239" y="9"/>
                  <a:pt x="239" y="9"/>
                </a:cubicBezTo>
                <a:cubicBezTo>
                  <a:pt x="251" y="6"/>
                  <a:pt x="262" y="3"/>
                  <a:pt x="274" y="0"/>
                </a:cubicBezTo>
                <a:cubicBezTo>
                  <a:pt x="263" y="4"/>
                  <a:pt x="251" y="7"/>
                  <a:pt x="240" y="11"/>
                </a:cubicBezTo>
                <a:cubicBezTo>
                  <a:pt x="206" y="22"/>
                  <a:pt x="206" y="22"/>
                  <a:pt x="206" y="22"/>
                </a:cubicBezTo>
                <a:cubicBezTo>
                  <a:pt x="183" y="29"/>
                  <a:pt x="161" y="36"/>
                  <a:pt x="138" y="42"/>
                </a:cubicBezTo>
                <a:cubicBezTo>
                  <a:pt x="115" y="49"/>
                  <a:pt x="92" y="56"/>
                  <a:pt x="69" y="62"/>
                </a:cubicBezTo>
                <a:cubicBezTo>
                  <a:pt x="46" y="69"/>
                  <a:pt x="24" y="75"/>
                  <a:pt x="0" y="81"/>
                </a:cubicBezTo>
                <a:close/>
              </a:path>
            </a:pathLst>
          </a:custGeom>
          <a:solidFill>
            <a:srgbClr val="CFCE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71" name="Freeform 105">
            <a:extLst>
              <a:ext uri="{FF2B5EF4-FFF2-40B4-BE49-F238E27FC236}">
                <a16:creationId xmlns:a16="http://schemas.microsoft.com/office/drawing/2014/main" id="{C306B597-A396-4F2A-B70E-97A95D407FCA}"/>
              </a:ext>
            </a:extLst>
          </p:cNvPr>
          <p:cNvSpPr>
            <a:spLocks/>
          </p:cNvSpPr>
          <p:nvPr userDrawn="1"/>
        </p:nvSpPr>
        <p:spPr bwMode="auto">
          <a:xfrm>
            <a:off x="6194425" y="1558132"/>
            <a:ext cx="827088" cy="244475"/>
          </a:xfrm>
          <a:custGeom>
            <a:avLst/>
            <a:gdLst>
              <a:gd name="T0" fmla="*/ 0 w 521"/>
              <a:gd name="T1" fmla="*/ 154 h 154"/>
              <a:gd name="T2" fmla="*/ 130 w 521"/>
              <a:gd name="T3" fmla="*/ 114 h 154"/>
              <a:gd name="T4" fmla="*/ 260 w 521"/>
              <a:gd name="T5" fmla="*/ 75 h 154"/>
              <a:gd name="T6" fmla="*/ 390 w 521"/>
              <a:gd name="T7" fmla="*/ 37 h 154"/>
              <a:gd name="T8" fmla="*/ 456 w 521"/>
              <a:gd name="T9" fmla="*/ 18 h 154"/>
              <a:gd name="T10" fmla="*/ 521 w 521"/>
              <a:gd name="T11" fmla="*/ 0 h 154"/>
              <a:gd name="T12" fmla="*/ 456 w 521"/>
              <a:gd name="T13" fmla="*/ 20 h 154"/>
              <a:gd name="T14" fmla="*/ 391 w 521"/>
              <a:gd name="T15" fmla="*/ 40 h 154"/>
              <a:gd name="T16" fmla="*/ 261 w 521"/>
              <a:gd name="T17" fmla="*/ 79 h 154"/>
              <a:gd name="T18" fmla="*/ 131 w 521"/>
              <a:gd name="T19" fmla="*/ 117 h 154"/>
              <a:gd name="T20" fmla="*/ 0 w 521"/>
              <a:gd name="T21" fmla="*/ 154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21" h="154">
                <a:moveTo>
                  <a:pt x="0" y="154"/>
                </a:moveTo>
                <a:cubicBezTo>
                  <a:pt x="44" y="141"/>
                  <a:pt x="87" y="127"/>
                  <a:pt x="130" y="114"/>
                </a:cubicBezTo>
                <a:cubicBezTo>
                  <a:pt x="260" y="75"/>
                  <a:pt x="260" y="75"/>
                  <a:pt x="260" y="75"/>
                </a:cubicBezTo>
                <a:cubicBezTo>
                  <a:pt x="390" y="37"/>
                  <a:pt x="390" y="37"/>
                  <a:pt x="390" y="37"/>
                </a:cubicBezTo>
                <a:cubicBezTo>
                  <a:pt x="456" y="18"/>
                  <a:pt x="456" y="18"/>
                  <a:pt x="456" y="18"/>
                </a:cubicBezTo>
                <a:cubicBezTo>
                  <a:pt x="521" y="0"/>
                  <a:pt x="521" y="0"/>
                  <a:pt x="521" y="0"/>
                </a:cubicBezTo>
                <a:cubicBezTo>
                  <a:pt x="456" y="20"/>
                  <a:pt x="456" y="20"/>
                  <a:pt x="456" y="20"/>
                </a:cubicBezTo>
                <a:cubicBezTo>
                  <a:pt x="391" y="40"/>
                  <a:pt x="391" y="40"/>
                  <a:pt x="391" y="40"/>
                </a:cubicBezTo>
                <a:cubicBezTo>
                  <a:pt x="261" y="79"/>
                  <a:pt x="261" y="79"/>
                  <a:pt x="261" y="79"/>
                </a:cubicBezTo>
                <a:cubicBezTo>
                  <a:pt x="131" y="117"/>
                  <a:pt x="131" y="117"/>
                  <a:pt x="131" y="117"/>
                </a:cubicBezTo>
                <a:cubicBezTo>
                  <a:pt x="88" y="130"/>
                  <a:pt x="44" y="142"/>
                  <a:pt x="0" y="154"/>
                </a:cubicBezTo>
                <a:close/>
              </a:path>
            </a:pathLst>
          </a:custGeom>
          <a:solidFill>
            <a:srgbClr val="CFCE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72" name="Freeform 106">
            <a:extLst>
              <a:ext uri="{FF2B5EF4-FFF2-40B4-BE49-F238E27FC236}">
                <a16:creationId xmlns:a16="http://schemas.microsoft.com/office/drawing/2014/main" id="{AB6767A5-9D2B-4C5F-BE26-6B944F101B30}"/>
              </a:ext>
            </a:extLst>
          </p:cNvPr>
          <p:cNvSpPr>
            <a:spLocks/>
          </p:cNvSpPr>
          <p:nvPr userDrawn="1"/>
        </p:nvSpPr>
        <p:spPr bwMode="auto">
          <a:xfrm>
            <a:off x="5249862" y="1775619"/>
            <a:ext cx="749300" cy="92075"/>
          </a:xfrm>
          <a:custGeom>
            <a:avLst/>
            <a:gdLst>
              <a:gd name="T0" fmla="*/ 0 w 472"/>
              <a:gd name="T1" fmla="*/ 0 h 58"/>
              <a:gd name="T2" fmla="*/ 118 w 472"/>
              <a:gd name="T3" fmla="*/ 13 h 58"/>
              <a:gd name="T4" fmla="*/ 236 w 472"/>
              <a:gd name="T5" fmla="*/ 27 h 58"/>
              <a:gd name="T6" fmla="*/ 354 w 472"/>
              <a:gd name="T7" fmla="*/ 42 h 58"/>
              <a:gd name="T8" fmla="*/ 413 w 472"/>
              <a:gd name="T9" fmla="*/ 50 h 58"/>
              <a:gd name="T10" fmla="*/ 472 w 472"/>
              <a:gd name="T11" fmla="*/ 58 h 58"/>
              <a:gd name="T12" fmla="*/ 413 w 472"/>
              <a:gd name="T13" fmla="*/ 52 h 58"/>
              <a:gd name="T14" fmla="*/ 354 w 472"/>
              <a:gd name="T15" fmla="*/ 45 h 58"/>
              <a:gd name="T16" fmla="*/ 236 w 472"/>
              <a:gd name="T17" fmla="*/ 31 h 58"/>
              <a:gd name="T18" fmla="*/ 118 w 472"/>
              <a:gd name="T19" fmla="*/ 16 h 58"/>
              <a:gd name="T20" fmla="*/ 0 w 472"/>
              <a:gd name="T21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72" h="58">
                <a:moveTo>
                  <a:pt x="0" y="0"/>
                </a:moveTo>
                <a:cubicBezTo>
                  <a:pt x="39" y="4"/>
                  <a:pt x="79" y="8"/>
                  <a:pt x="118" y="13"/>
                </a:cubicBezTo>
                <a:cubicBezTo>
                  <a:pt x="236" y="27"/>
                  <a:pt x="236" y="27"/>
                  <a:pt x="236" y="27"/>
                </a:cubicBezTo>
                <a:cubicBezTo>
                  <a:pt x="354" y="42"/>
                  <a:pt x="354" y="42"/>
                  <a:pt x="354" y="42"/>
                </a:cubicBezTo>
                <a:cubicBezTo>
                  <a:pt x="413" y="50"/>
                  <a:pt x="413" y="50"/>
                  <a:pt x="413" y="50"/>
                </a:cubicBezTo>
                <a:cubicBezTo>
                  <a:pt x="472" y="58"/>
                  <a:pt x="472" y="58"/>
                  <a:pt x="472" y="58"/>
                </a:cubicBezTo>
                <a:cubicBezTo>
                  <a:pt x="413" y="52"/>
                  <a:pt x="413" y="52"/>
                  <a:pt x="413" y="52"/>
                </a:cubicBezTo>
                <a:cubicBezTo>
                  <a:pt x="354" y="45"/>
                  <a:pt x="354" y="45"/>
                  <a:pt x="354" y="45"/>
                </a:cubicBezTo>
                <a:cubicBezTo>
                  <a:pt x="236" y="31"/>
                  <a:pt x="236" y="31"/>
                  <a:pt x="236" y="31"/>
                </a:cubicBezTo>
                <a:cubicBezTo>
                  <a:pt x="118" y="16"/>
                  <a:pt x="118" y="16"/>
                  <a:pt x="118" y="16"/>
                </a:cubicBezTo>
                <a:cubicBezTo>
                  <a:pt x="78" y="11"/>
                  <a:pt x="39" y="6"/>
                  <a:pt x="0" y="0"/>
                </a:cubicBezTo>
                <a:close/>
              </a:path>
            </a:pathLst>
          </a:custGeom>
          <a:solidFill>
            <a:srgbClr val="BAB9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73" name="Freeform 107">
            <a:extLst>
              <a:ext uri="{FF2B5EF4-FFF2-40B4-BE49-F238E27FC236}">
                <a16:creationId xmlns:a16="http://schemas.microsoft.com/office/drawing/2014/main" id="{2CD0BDC5-1CB0-4122-9977-BF045F6D6940}"/>
              </a:ext>
            </a:extLst>
          </p:cNvPr>
          <p:cNvSpPr>
            <a:spLocks/>
          </p:cNvSpPr>
          <p:nvPr userDrawn="1"/>
        </p:nvSpPr>
        <p:spPr bwMode="auto">
          <a:xfrm>
            <a:off x="4975225" y="1743869"/>
            <a:ext cx="220663" cy="26988"/>
          </a:xfrm>
          <a:custGeom>
            <a:avLst/>
            <a:gdLst>
              <a:gd name="T0" fmla="*/ 0 w 139"/>
              <a:gd name="T1" fmla="*/ 0 h 17"/>
              <a:gd name="T2" fmla="*/ 35 w 139"/>
              <a:gd name="T3" fmla="*/ 3 h 17"/>
              <a:gd name="T4" fmla="*/ 70 w 139"/>
              <a:gd name="T5" fmla="*/ 6 h 17"/>
              <a:gd name="T6" fmla="*/ 104 w 139"/>
              <a:gd name="T7" fmla="*/ 11 h 17"/>
              <a:gd name="T8" fmla="*/ 122 w 139"/>
              <a:gd name="T9" fmla="*/ 14 h 17"/>
              <a:gd name="T10" fmla="*/ 139 w 139"/>
              <a:gd name="T11" fmla="*/ 17 h 17"/>
              <a:gd name="T12" fmla="*/ 121 w 139"/>
              <a:gd name="T13" fmla="*/ 16 h 17"/>
              <a:gd name="T14" fmla="*/ 104 w 139"/>
              <a:gd name="T15" fmla="*/ 14 h 17"/>
              <a:gd name="T16" fmla="*/ 69 w 139"/>
              <a:gd name="T17" fmla="*/ 10 h 17"/>
              <a:gd name="T18" fmla="*/ 34 w 139"/>
              <a:gd name="T19" fmla="*/ 6 h 17"/>
              <a:gd name="T20" fmla="*/ 0 w 139"/>
              <a:gd name="T2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9" h="17">
                <a:moveTo>
                  <a:pt x="0" y="0"/>
                </a:moveTo>
                <a:cubicBezTo>
                  <a:pt x="12" y="1"/>
                  <a:pt x="23" y="2"/>
                  <a:pt x="35" y="3"/>
                </a:cubicBezTo>
                <a:cubicBezTo>
                  <a:pt x="46" y="4"/>
                  <a:pt x="58" y="5"/>
                  <a:pt x="70" y="6"/>
                </a:cubicBezTo>
                <a:cubicBezTo>
                  <a:pt x="81" y="8"/>
                  <a:pt x="93" y="9"/>
                  <a:pt x="104" y="11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7" y="15"/>
                  <a:pt x="133" y="16"/>
                  <a:pt x="139" y="17"/>
                </a:cubicBezTo>
                <a:cubicBezTo>
                  <a:pt x="133" y="17"/>
                  <a:pt x="127" y="16"/>
                  <a:pt x="121" y="16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92" y="13"/>
                  <a:pt x="81" y="12"/>
                  <a:pt x="69" y="10"/>
                </a:cubicBezTo>
                <a:cubicBezTo>
                  <a:pt x="58" y="9"/>
                  <a:pt x="46" y="8"/>
                  <a:pt x="34" y="6"/>
                </a:cubicBezTo>
                <a:cubicBezTo>
                  <a:pt x="23" y="4"/>
                  <a:pt x="11" y="2"/>
                  <a:pt x="0" y="0"/>
                </a:cubicBezTo>
                <a:close/>
              </a:path>
            </a:pathLst>
          </a:custGeom>
          <a:solidFill>
            <a:srgbClr val="BAB9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74" name="Freeform 108">
            <a:extLst>
              <a:ext uri="{FF2B5EF4-FFF2-40B4-BE49-F238E27FC236}">
                <a16:creationId xmlns:a16="http://schemas.microsoft.com/office/drawing/2014/main" id="{B05155A4-7FC0-4E40-A47A-D6D75323217A}"/>
              </a:ext>
            </a:extLst>
          </p:cNvPr>
          <p:cNvSpPr>
            <a:spLocks/>
          </p:cNvSpPr>
          <p:nvPr userDrawn="1"/>
        </p:nvSpPr>
        <p:spPr bwMode="auto">
          <a:xfrm>
            <a:off x="5959475" y="1905794"/>
            <a:ext cx="123825" cy="15875"/>
          </a:xfrm>
          <a:custGeom>
            <a:avLst/>
            <a:gdLst>
              <a:gd name="T0" fmla="*/ 0 w 78"/>
              <a:gd name="T1" fmla="*/ 0 h 10"/>
              <a:gd name="T2" fmla="*/ 39 w 78"/>
              <a:gd name="T3" fmla="*/ 3 h 10"/>
              <a:gd name="T4" fmla="*/ 78 w 78"/>
              <a:gd name="T5" fmla="*/ 10 h 10"/>
              <a:gd name="T6" fmla="*/ 39 w 78"/>
              <a:gd name="T7" fmla="*/ 7 h 10"/>
              <a:gd name="T8" fmla="*/ 0 w 78"/>
              <a:gd name="T9" fmla="*/ 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" h="10">
                <a:moveTo>
                  <a:pt x="0" y="0"/>
                </a:moveTo>
                <a:cubicBezTo>
                  <a:pt x="13" y="0"/>
                  <a:pt x="26" y="2"/>
                  <a:pt x="39" y="3"/>
                </a:cubicBezTo>
                <a:cubicBezTo>
                  <a:pt x="52" y="5"/>
                  <a:pt x="65" y="7"/>
                  <a:pt x="78" y="10"/>
                </a:cubicBezTo>
                <a:cubicBezTo>
                  <a:pt x="65" y="10"/>
                  <a:pt x="52" y="9"/>
                  <a:pt x="39" y="7"/>
                </a:cubicBezTo>
                <a:cubicBezTo>
                  <a:pt x="26" y="6"/>
                  <a:pt x="13" y="4"/>
                  <a:pt x="0" y="0"/>
                </a:cubicBezTo>
                <a:close/>
              </a:path>
            </a:pathLst>
          </a:custGeom>
          <a:solidFill>
            <a:srgbClr val="BAB9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75" name="Freeform 109">
            <a:extLst>
              <a:ext uri="{FF2B5EF4-FFF2-40B4-BE49-F238E27FC236}">
                <a16:creationId xmlns:a16="http://schemas.microsoft.com/office/drawing/2014/main" id="{53A88516-C7F3-4DD4-A7B6-EB2F97B3BA82}"/>
              </a:ext>
            </a:extLst>
          </p:cNvPr>
          <p:cNvSpPr>
            <a:spLocks/>
          </p:cNvSpPr>
          <p:nvPr userDrawn="1"/>
        </p:nvSpPr>
        <p:spPr bwMode="auto">
          <a:xfrm>
            <a:off x="5268912" y="1823244"/>
            <a:ext cx="619125" cy="74613"/>
          </a:xfrm>
          <a:custGeom>
            <a:avLst/>
            <a:gdLst>
              <a:gd name="T0" fmla="*/ 0 w 390"/>
              <a:gd name="T1" fmla="*/ 0 h 47"/>
              <a:gd name="T2" fmla="*/ 97 w 390"/>
              <a:gd name="T3" fmla="*/ 10 h 47"/>
              <a:gd name="T4" fmla="*/ 195 w 390"/>
              <a:gd name="T5" fmla="*/ 21 h 47"/>
              <a:gd name="T6" fmla="*/ 292 w 390"/>
              <a:gd name="T7" fmla="*/ 34 h 47"/>
              <a:gd name="T8" fmla="*/ 341 w 390"/>
              <a:gd name="T9" fmla="*/ 40 h 47"/>
              <a:gd name="T10" fmla="*/ 390 w 390"/>
              <a:gd name="T11" fmla="*/ 47 h 47"/>
              <a:gd name="T12" fmla="*/ 341 w 390"/>
              <a:gd name="T13" fmla="*/ 42 h 47"/>
              <a:gd name="T14" fmla="*/ 292 w 390"/>
              <a:gd name="T15" fmla="*/ 37 h 47"/>
              <a:gd name="T16" fmla="*/ 194 w 390"/>
              <a:gd name="T17" fmla="*/ 25 h 47"/>
              <a:gd name="T18" fmla="*/ 97 w 390"/>
              <a:gd name="T19" fmla="*/ 13 h 47"/>
              <a:gd name="T20" fmla="*/ 0 w 390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0" h="47">
                <a:moveTo>
                  <a:pt x="0" y="0"/>
                </a:moveTo>
                <a:cubicBezTo>
                  <a:pt x="32" y="3"/>
                  <a:pt x="65" y="6"/>
                  <a:pt x="97" y="10"/>
                </a:cubicBezTo>
                <a:cubicBezTo>
                  <a:pt x="195" y="21"/>
                  <a:pt x="195" y="21"/>
                  <a:pt x="195" y="21"/>
                </a:cubicBezTo>
                <a:cubicBezTo>
                  <a:pt x="292" y="34"/>
                  <a:pt x="292" y="34"/>
                  <a:pt x="292" y="34"/>
                </a:cubicBezTo>
                <a:cubicBezTo>
                  <a:pt x="341" y="40"/>
                  <a:pt x="341" y="40"/>
                  <a:pt x="341" y="40"/>
                </a:cubicBezTo>
                <a:cubicBezTo>
                  <a:pt x="390" y="47"/>
                  <a:pt x="390" y="47"/>
                  <a:pt x="390" y="47"/>
                </a:cubicBezTo>
                <a:cubicBezTo>
                  <a:pt x="341" y="42"/>
                  <a:pt x="341" y="42"/>
                  <a:pt x="341" y="42"/>
                </a:cubicBezTo>
                <a:cubicBezTo>
                  <a:pt x="292" y="37"/>
                  <a:pt x="292" y="37"/>
                  <a:pt x="292" y="37"/>
                </a:cubicBezTo>
                <a:cubicBezTo>
                  <a:pt x="194" y="25"/>
                  <a:pt x="194" y="25"/>
                  <a:pt x="194" y="25"/>
                </a:cubicBezTo>
                <a:cubicBezTo>
                  <a:pt x="97" y="13"/>
                  <a:pt x="97" y="13"/>
                  <a:pt x="97" y="13"/>
                </a:cubicBezTo>
                <a:cubicBezTo>
                  <a:pt x="64" y="9"/>
                  <a:pt x="32" y="4"/>
                  <a:pt x="0" y="0"/>
                </a:cubicBezTo>
                <a:close/>
              </a:path>
            </a:pathLst>
          </a:custGeom>
          <a:solidFill>
            <a:srgbClr val="BAB9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76" name="Freeform 110">
            <a:extLst>
              <a:ext uri="{FF2B5EF4-FFF2-40B4-BE49-F238E27FC236}">
                <a16:creationId xmlns:a16="http://schemas.microsoft.com/office/drawing/2014/main" id="{5758756E-B2E4-4CB0-8650-6CEB6188751A}"/>
              </a:ext>
            </a:extLst>
          </p:cNvPr>
          <p:cNvSpPr>
            <a:spLocks/>
          </p:cNvSpPr>
          <p:nvPr userDrawn="1"/>
        </p:nvSpPr>
        <p:spPr bwMode="auto">
          <a:xfrm>
            <a:off x="5059362" y="1797844"/>
            <a:ext cx="190500" cy="25400"/>
          </a:xfrm>
          <a:custGeom>
            <a:avLst/>
            <a:gdLst>
              <a:gd name="T0" fmla="*/ 0 w 120"/>
              <a:gd name="T1" fmla="*/ 0 h 16"/>
              <a:gd name="T2" fmla="*/ 30 w 120"/>
              <a:gd name="T3" fmla="*/ 2 h 16"/>
              <a:gd name="T4" fmla="*/ 60 w 120"/>
              <a:gd name="T5" fmla="*/ 6 h 16"/>
              <a:gd name="T6" fmla="*/ 90 w 120"/>
              <a:gd name="T7" fmla="*/ 10 h 16"/>
              <a:gd name="T8" fmla="*/ 105 w 120"/>
              <a:gd name="T9" fmla="*/ 13 h 16"/>
              <a:gd name="T10" fmla="*/ 120 w 120"/>
              <a:gd name="T11" fmla="*/ 16 h 16"/>
              <a:gd name="T12" fmla="*/ 105 w 120"/>
              <a:gd name="T13" fmla="*/ 15 h 16"/>
              <a:gd name="T14" fmla="*/ 90 w 120"/>
              <a:gd name="T15" fmla="*/ 13 h 16"/>
              <a:gd name="T16" fmla="*/ 59 w 120"/>
              <a:gd name="T17" fmla="*/ 10 h 16"/>
              <a:gd name="T18" fmla="*/ 30 w 120"/>
              <a:gd name="T19" fmla="*/ 5 h 16"/>
              <a:gd name="T20" fmla="*/ 0 w 120"/>
              <a:gd name="T21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0" h="16">
                <a:moveTo>
                  <a:pt x="0" y="0"/>
                </a:moveTo>
                <a:cubicBezTo>
                  <a:pt x="10" y="0"/>
                  <a:pt x="20" y="1"/>
                  <a:pt x="30" y="2"/>
                </a:cubicBezTo>
                <a:cubicBezTo>
                  <a:pt x="40" y="3"/>
                  <a:pt x="50" y="4"/>
                  <a:pt x="60" y="6"/>
                </a:cubicBezTo>
                <a:cubicBezTo>
                  <a:pt x="70" y="7"/>
                  <a:pt x="80" y="8"/>
                  <a:pt x="90" y="10"/>
                </a:cubicBezTo>
                <a:cubicBezTo>
                  <a:pt x="105" y="13"/>
                  <a:pt x="105" y="13"/>
                  <a:pt x="105" y="13"/>
                </a:cubicBezTo>
                <a:cubicBezTo>
                  <a:pt x="110" y="14"/>
                  <a:pt x="115" y="14"/>
                  <a:pt x="120" y="16"/>
                </a:cubicBezTo>
                <a:cubicBezTo>
                  <a:pt x="115" y="15"/>
                  <a:pt x="110" y="15"/>
                  <a:pt x="105" y="15"/>
                </a:cubicBezTo>
                <a:cubicBezTo>
                  <a:pt x="90" y="13"/>
                  <a:pt x="90" y="13"/>
                  <a:pt x="90" y="13"/>
                </a:cubicBezTo>
                <a:cubicBezTo>
                  <a:pt x="79" y="12"/>
                  <a:pt x="69" y="11"/>
                  <a:pt x="59" y="10"/>
                </a:cubicBezTo>
                <a:cubicBezTo>
                  <a:pt x="49" y="8"/>
                  <a:pt x="40" y="7"/>
                  <a:pt x="30" y="5"/>
                </a:cubicBezTo>
                <a:cubicBezTo>
                  <a:pt x="20" y="3"/>
                  <a:pt x="10" y="2"/>
                  <a:pt x="0" y="0"/>
                </a:cubicBezTo>
                <a:close/>
              </a:path>
            </a:pathLst>
          </a:custGeom>
          <a:solidFill>
            <a:srgbClr val="BAB9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77" name="Freeform 111">
            <a:extLst>
              <a:ext uri="{FF2B5EF4-FFF2-40B4-BE49-F238E27FC236}">
                <a16:creationId xmlns:a16="http://schemas.microsoft.com/office/drawing/2014/main" id="{A39533D9-A443-4A14-B205-29F2EF50B435}"/>
              </a:ext>
            </a:extLst>
          </p:cNvPr>
          <p:cNvSpPr>
            <a:spLocks/>
          </p:cNvSpPr>
          <p:nvPr userDrawn="1"/>
        </p:nvSpPr>
        <p:spPr bwMode="auto">
          <a:xfrm>
            <a:off x="5753100" y="1934369"/>
            <a:ext cx="279400" cy="34925"/>
          </a:xfrm>
          <a:custGeom>
            <a:avLst/>
            <a:gdLst>
              <a:gd name="T0" fmla="*/ 0 w 176"/>
              <a:gd name="T1" fmla="*/ 0 h 22"/>
              <a:gd name="T2" fmla="*/ 44 w 176"/>
              <a:gd name="T3" fmla="*/ 4 h 22"/>
              <a:gd name="T4" fmla="*/ 88 w 176"/>
              <a:gd name="T5" fmla="*/ 9 h 22"/>
              <a:gd name="T6" fmla="*/ 132 w 176"/>
              <a:gd name="T7" fmla="*/ 15 h 22"/>
              <a:gd name="T8" fmla="*/ 154 w 176"/>
              <a:gd name="T9" fmla="*/ 18 h 22"/>
              <a:gd name="T10" fmla="*/ 176 w 176"/>
              <a:gd name="T11" fmla="*/ 22 h 22"/>
              <a:gd name="T12" fmla="*/ 154 w 176"/>
              <a:gd name="T13" fmla="*/ 20 h 22"/>
              <a:gd name="T14" fmla="*/ 132 w 176"/>
              <a:gd name="T15" fmla="*/ 18 h 22"/>
              <a:gd name="T16" fmla="*/ 88 w 176"/>
              <a:gd name="T17" fmla="*/ 13 h 22"/>
              <a:gd name="T18" fmla="*/ 44 w 176"/>
              <a:gd name="T19" fmla="*/ 7 h 22"/>
              <a:gd name="T20" fmla="*/ 0 w 176"/>
              <a:gd name="T21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76" h="22">
                <a:moveTo>
                  <a:pt x="0" y="0"/>
                </a:moveTo>
                <a:cubicBezTo>
                  <a:pt x="15" y="1"/>
                  <a:pt x="30" y="3"/>
                  <a:pt x="44" y="4"/>
                </a:cubicBezTo>
                <a:cubicBezTo>
                  <a:pt x="59" y="6"/>
                  <a:pt x="74" y="7"/>
                  <a:pt x="88" y="9"/>
                </a:cubicBezTo>
                <a:cubicBezTo>
                  <a:pt x="103" y="11"/>
                  <a:pt x="118" y="13"/>
                  <a:pt x="132" y="15"/>
                </a:cubicBezTo>
                <a:cubicBezTo>
                  <a:pt x="154" y="18"/>
                  <a:pt x="154" y="18"/>
                  <a:pt x="154" y="18"/>
                </a:cubicBezTo>
                <a:cubicBezTo>
                  <a:pt x="161" y="19"/>
                  <a:pt x="169" y="20"/>
                  <a:pt x="176" y="22"/>
                </a:cubicBezTo>
                <a:cubicBezTo>
                  <a:pt x="169" y="21"/>
                  <a:pt x="161" y="21"/>
                  <a:pt x="154" y="20"/>
                </a:cubicBezTo>
                <a:cubicBezTo>
                  <a:pt x="132" y="18"/>
                  <a:pt x="132" y="18"/>
                  <a:pt x="132" y="18"/>
                </a:cubicBezTo>
                <a:cubicBezTo>
                  <a:pt x="117" y="16"/>
                  <a:pt x="103" y="15"/>
                  <a:pt x="88" y="13"/>
                </a:cubicBezTo>
                <a:cubicBezTo>
                  <a:pt x="73" y="11"/>
                  <a:pt x="59" y="9"/>
                  <a:pt x="44" y="7"/>
                </a:cubicBezTo>
                <a:cubicBezTo>
                  <a:pt x="29" y="5"/>
                  <a:pt x="15" y="3"/>
                  <a:pt x="0" y="0"/>
                </a:cubicBezTo>
                <a:close/>
              </a:path>
            </a:pathLst>
          </a:custGeom>
          <a:solidFill>
            <a:srgbClr val="BAB9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78" name="Freeform 112">
            <a:extLst>
              <a:ext uri="{FF2B5EF4-FFF2-40B4-BE49-F238E27FC236}">
                <a16:creationId xmlns:a16="http://schemas.microsoft.com/office/drawing/2014/main" id="{A925BE2B-C76D-4C6F-9BE8-A655EF907B9A}"/>
              </a:ext>
            </a:extLst>
          </p:cNvPr>
          <p:cNvSpPr>
            <a:spLocks/>
          </p:cNvSpPr>
          <p:nvPr userDrawn="1"/>
        </p:nvSpPr>
        <p:spPr bwMode="auto">
          <a:xfrm>
            <a:off x="5240337" y="1872457"/>
            <a:ext cx="439738" cy="53975"/>
          </a:xfrm>
          <a:custGeom>
            <a:avLst/>
            <a:gdLst>
              <a:gd name="T0" fmla="*/ 0 w 277"/>
              <a:gd name="T1" fmla="*/ 0 h 34"/>
              <a:gd name="T2" fmla="*/ 70 w 277"/>
              <a:gd name="T3" fmla="*/ 7 h 34"/>
              <a:gd name="T4" fmla="*/ 139 w 277"/>
              <a:gd name="T5" fmla="*/ 15 h 34"/>
              <a:gd name="T6" fmla="*/ 208 w 277"/>
              <a:gd name="T7" fmla="*/ 24 h 34"/>
              <a:gd name="T8" fmla="*/ 243 w 277"/>
              <a:gd name="T9" fmla="*/ 29 h 34"/>
              <a:gd name="T10" fmla="*/ 277 w 277"/>
              <a:gd name="T11" fmla="*/ 34 h 34"/>
              <a:gd name="T12" fmla="*/ 242 w 277"/>
              <a:gd name="T13" fmla="*/ 31 h 34"/>
              <a:gd name="T14" fmla="*/ 208 w 277"/>
              <a:gd name="T15" fmla="*/ 27 h 34"/>
              <a:gd name="T16" fmla="*/ 138 w 277"/>
              <a:gd name="T17" fmla="*/ 19 h 34"/>
              <a:gd name="T18" fmla="*/ 69 w 277"/>
              <a:gd name="T19" fmla="*/ 10 h 34"/>
              <a:gd name="T20" fmla="*/ 0 w 277"/>
              <a:gd name="T21" fmla="*/ 0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77" h="34">
                <a:moveTo>
                  <a:pt x="0" y="0"/>
                </a:moveTo>
                <a:cubicBezTo>
                  <a:pt x="23" y="2"/>
                  <a:pt x="47" y="5"/>
                  <a:pt x="70" y="7"/>
                </a:cubicBezTo>
                <a:cubicBezTo>
                  <a:pt x="93" y="9"/>
                  <a:pt x="116" y="12"/>
                  <a:pt x="139" y="15"/>
                </a:cubicBezTo>
                <a:cubicBezTo>
                  <a:pt x="162" y="18"/>
                  <a:pt x="185" y="21"/>
                  <a:pt x="208" y="24"/>
                </a:cubicBezTo>
                <a:cubicBezTo>
                  <a:pt x="243" y="29"/>
                  <a:pt x="243" y="29"/>
                  <a:pt x="243" y="29"/>
                </a:cubicBezTo>
                <a:cubicBezTo>
                  <a:pt x="254" y="30"/>
                  <a:pt x="266" y="32"/>
                  <a:pt x="277" y="34"/>
                </a:cubicBezTo>
                <a:cubicBezTo>
                  <a:pt x="266" y="33"/>
                  <a:pt x="254" y="32"/>
                  <a:pt x="242" y="31"/>
                </a:cubicBezTo>
                <a:cubicBezTo>
                  <a:pt x="208" y="27"/>
                  <a:pt x="208" y="27"/>
                  <a:pt x="208" y="27"/>
                </a:cubicBezTo>
                <a:cubicBezTo>
                  <a:pt x="185" y="24"/>
                  <a:pt x="162" y="22"/>
                  <a:pt x="138" y="19"/>
                </a:cubicBezTo>
                <a:cubicBezTo>
                  <a:pt x="115" y="16"/>
                  <a:pt x="92" y="13"/>
                  <a:pt x="69" y="10"/>
                </a:cubicBezTo>
                <a:cubicBezTo>
                  <a:pt x="46" y="7"/>
                  <a:pt x="23" y="4"/>
                  <a:pt x="0" y="0"/>
                </a:cubicBezTo>
                <a:close/>
              </a:path>
            </a:pathLst>
          </a:custGeom>
          <a:solidFill>
            <a:srgbClr val="BAB9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79" name="Freeform 113">
            <a:extLst>
              <a:ext uri="{FF2B5EF4-FFF2-40B4-BE49-F238E27FC236}">
                <a16:creationId xmlns:a16="http://schemas.microsoft.com/office/drawing/2014/main" id="{E18A375C-2C81-404D-A5D1-2F0232ACF372}"/>
              </a:ext>
            </a:extLst>
          </p:cNvPr>
          <p:cNvSpPr>
            <a:spLocks/>
          </p:cNvSpPr>
          <p:nvPr userDrawn="1"/>
        </p:nvSpPr>
        <p:spPr bwMode="auto">
          <a:xfrm>
            <a:off x="5008562" y="1843882"/>
            <a:ext cx="198438" cy="23813"/>
          </a:xfrm>
          <a:custGeom>
            <a:avLst/>
            <a:gdLst>
              <a:gd name="T0" fmla="*/ 0 w 125"/>
              <a:gd name="T1" fmla="*/ 0 h 15"/>
              <a:gd name="T2" fmla="*/ 31 w 125"/>
              <a:gd name="T3" fmla="*/ 3 h 15"/>
              <a:gd name="T4" fmla="*/ 63 w 125"/>
              <a:gd name="T5" fmla="*/ 6 h 15"/>
              <a:gd name="T6" fmla="*/ 94 w 125"/>
              <a:gd name="T7" fmla="*/ 10 h 15"/>
              <a:gd name="T8" fmla="*/ 109 w 125"/>
              <a:gd name="T9" fmla="*/ 13 h 15"/>
              <a:gd name="T10" fmla="*/ 125 w 125"/>
              <a:gd name="T11" fmla="*/ 15 h 15"/>
              <a:gd name="T12" fmla="*/ 109 w 125"/>
              <a:gd name="T13" fmla="*/ 15 h 15"/>
              <a:gd name="T14" fmla="*/ 93 w 125"/>
              <a:gd name="T15" fmla="*/ 13 h 15"/>
              <a:gd name="T16" fmla="*/ 62 w 125"/>
              <a:gd name="T17" fmla="*/ 10 h 15"/>
              <a:gd name="T18" fmla="*/ 31 w 125"/>
              <a:gd name="T19" fmla="*/ 6 h 15"/>
              <a:gd name="T20" fmla="*/ 0 w 125"/>
              <a:gd name="T21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5" h="15">
                <a:moveTo>
                  <a:pt x="0" y="0"/>
                </a:moveTo>
                <a:cubicBezTo>
                  <a:pt x="11" y="1"/>
                  <a:pt x="21" y="2"/>
                  <a:pt x="31" y="3"/>
                </a:cubicBezTo>
                <a:cubicBezTo>
                  <a:pt x="42" y="4"/>
                  <a:pt x="52" y="5"/>
                  <a:pt x="63" y="6"/>
                </a:cubicBezTo>
                <a:cubicBezTo>
                  <a:pt x="73" y="7"/>
                  <a:pt x="83" y="9"/>
                  <a:pt x="94" y="10"/>
                </a:cubicBezTo>
                <a:cubicBezTo>
                  <a:pt x="109" y="13"/>
                  <a:pt x="109" y="13"/>
                  <a:pt x="109" y="13"/>
                </a:cubicBezTo>
                <a:cubicBezTo>
                  <a:pt x="114" y="14"/>
                  <a:pt x="119" y="14"/>
                  <a:pt x="125" y="15"/>
                </a:cubicBezTo>
                <a:cubicBezTo>
                  <a:pt x="119" y="15"/>
                  <a:pt x="114" y="15"/>
                  <a:pt x="109" y="15"/>
                </a:cubicBezTo>
                <a:cubicBezTo>
                  <a:pt x="93" y="13"/>
                  <a:pt x="93" y="13"/>
                  <a:pt x="93" y="13"/>
                </a:cubicBezTo>
                <a:cubicBezTo>
                  <a:pt x="83" y="12"/>
                  <a:pt x="72" y="11"/>
                  <a:pt x="62" y="10"/>
                </a:cubicBezTo>
                <a:cubicBezTo>
                  <a:pt x="52" y="9"/>
                  <a:pt x="41" y="7"/>
                  <a:pt x="31" y="6"/>
                </a:cubicBezTo>
                <a:cubicBezTo>
                  <a:pt x="21" y="4"/>
                  <a:pt x="10" y="2"/>
                  <a:pt x="0" y="0"/>
                </a:cubicBezTo>
                <a:close/>
              </a:path>
            </a:pathLst>
          </a:custGeom>
          <a:solidFill>
            <a:srgbClr val="BAB9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80" name="Freeform 114">
            <a:extLst>
              <a:ext uri="{FF2B5EF4-FFF2-40B4-BE49-F238E27FC236}">
                <a16:creationId xmlns:a16="http://schemas.microsoft.com/office/drawing/2014/main" id="{4E733739-91DE-4309-BB5E-7F269A2D3102}"/>
              </a:ext>
            </a:extLst>
          </p:cNvPr>
          <p:cNvSpPr>
            <a:spLocks/>
          </p:cNvSpPr>
          <p:nvPr userDrawn="1"/>
        </p:nvSpPr>
        <p:spPr bwMode="auto">
          <a:xfrm>
            <a:off x="5059362" y="1708944"/>
            <a:ext cx="1023938" cy="123825"/>
          </a:xfrm>
          <a:custGeom>
            <a:avLst/>
            <a:gdLst>
              <a:gd name="T0" fmla="*/ 0 w 645"/>
              <a:gd name="T1" fmla="*/ 0 h 78"/>
              <a:gd name="T2" fmla="*/ 81 w 645"/>
              <a:gd name="T3" fmla="*/ 8 h 78"/>
              <a:gd name="T4" fmla="*/ 161 w 645"/>
              <a:gd name="T5" fmla="*/ 18 h 78"/>
              <a:gd name="T6" fmla="*/ 323 w 645"/>
              <a:gd name="T7" fmla="*/ 37 h 78"/>
              <a:gd name="T8" fmla="*/ 484 w 645"/>
              <a:gd name="T9" fmla="*/ 57 h 78"/>
              <a:gd name="T10" fmla="*/ 564 w 645"/>
              <a:gd name="T11" fmla="*/ 67 h 78"/>
              <a:gd name="T12" fmla="*/ 645 w 645"/>
              <a:gd name="T13" fmla="*/ 78 h 78"/>
              <a:gd name="T14" fmla="*/ 564 w 645"/>
              <a:gd name="T15" fmla="*/ 69 h 78"/>
              <a:gd name="T16" fmla="*/ 483 w 645"/>
              <a:gd name="T17" fmla="*/ 60 h 78"/>
              <a:gd name="T18" fmla="*/ 322 w 645"/>
              <a:gd name="T19" fmla="*/ 41 h 78"/>
              <a:gd name="T20" fmla="*/ 161 w 645"/>
              <a:gd name="T21" fmla="*/ 21 h 78"/>
              <a:gd name="T22" fmla="*/ 80 w 645"/>
              <a:gd name="T23" fmla="*/ 10 h 78"/>
              <a:gd name="T24" fmla="*/ 0 w 645"/>
              <a:gd name="T25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45" h="78">
                <a:moveTo>
                  <a:pt x="0" y="0"/>
                </a:moveTo>
                <a:lnTo>
                  <a:pt x="81" y="8"/>
                </a:lnTo>
                <a:lnTo>
                  <a:pt x="161" y="18"/>
                </a:lnTo>
                <a:lnTo>
                  <a:pt x="323" y="37"/>
                </a:lnTo>
                <a:lnTo>
                  <a:pt x="484" y="57"/>
                </a:lnTo>
                <a:lnTo>
                  <a:pt x="564" y="67"/>
                </a:lnTo>
                <a:lnTo>
                  <a:pt x="645" y="78"/>
                </a:lnTo>
                <a:lnTo>
                  <a:pt x="564" y="69"/>
                </a:lnTo>
                <a:lnTo>
                  <a:pt x="483" y="60"/>
                </a:lnTo>
                <a:lnTo>
                  <a:pt x="322" y="41"/>
                </a:lnTo>
                <a:lnTo>
                  <a:pt x="161" y="21"/>
                </a:lnTo>
                <a:lnTo>
                  <a:pt x="80" y="10"/>
                </a:lnTo>
                <a:lnTo>
                  <a:pt x="0" y="0"/>
                </a:lnTo>
                <a:close/>
              </a:path>
            </a:pathLst>
          </a:custGeom>
          <a:solidFill>
            <a:srgbClr val="BAB9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81" name="Freeform 115">
            <a:extLst>
              <a:ext uri="{FF2B5EF4-FFF2-40B4-BE49-F238E27FC236}">
                <a16:creationId xmlns:a16="http://schemas.microsoft.com/office/drawing/2014/main" id="{320A0AAF-690B-4A5D-B133-DC0CC213E90F}"/>
              </a:ext>
            </a:extLst>
          </p:cNvPr>
          <p:cNvSpPr>
            <a:spLocks/>
          </p:cNvSpPr>
          <p:nvPr userDrawn="1"/>
        </p:nvSpPr>
        <p:spPr bwMode="auto">
          <a:xfrm>
            <a:off x="5564187" y="1726407"/>
            <a:ext cx="534988" cy="65088"/>
          </a:xfrm>
          <a:custGeom>
            <a:avLst/>
            <a:gdLst>
              <a:gd name="T0" fmla="*/ 0 w 337"/>
              <a:gd name="T1" fmla="*/ 0 h 41"/>
              <a:gd name="T2" fmla="*/ 85 w 337"/>
              <a:gd name="T3" fmla="*/ 9 h 41"/>
              <a:gd name="T4" fmla="*/ 169 w 337"/>
              <a:gd name="T5" fmla="*/ 18 h 41"/>
              <a:gd name="T6" fmla="*/ 253 w 337"/>
              <a:gd name="T7" fmla="*/ 29 h 41"/>
              <a:gd name="T8" fmla="*/ 295 w 337"/>
              <a:gd name="T9" fmla="*/ 35 h 41"/>
              <a:gd name="T10" fmla="*/ 337 w 337"/>
              <a:gd name="T11" fmla="*/ 41 h 41"/>
              <a:gd name="T12" fmla="*/ 295 w 337"/>
              <a:gd name="T13" fmla="*/ 37 h 41"/>
              <a:gd name="T14" fmla="*/ 253 w 337"/>
              <a:gd name="T15" fmla="*/ 32 h 41"/>
              <a:gd name="T16" fmla="*/ 169 w 337"/>
              <a:gd name="T17" fmla="*/ 22 h 41"/>
              <a:gd name="T18" fmla="*/ 84 w 337"/>
              <a:gd name="T19" fmla="*/ 12 h 41"/>
              <a:gd name="T20" fmla="*/ 0 w 337"/>
              <a:gd name="T21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37" h="41">
                <a:moveTo>
                  <a:pt x="0" y="0"/>
                </a:moveTo>
                <a:cubicBezTo>
                  <a:pt x="28" y="3"/>
                  <a:pt x="57" y="6"/>
                  <a:pt x="85" y="9"/>
                </a:cubicBezTo>
                <a:cubicBezTo>
                  <a:pt x="169" y="18"/>
                  <a:pt x="169" y="18"/>
                  <a:pt x="169" y="18"/>
                </a:cubicBezTo>
                <a:cubicBezTo>
                  <a:pt x="253" y="29"/>
                  <a:pt x="253" y="29"/>
                  <a:pt x="253" y="29"/>
                </a:cubicBezTo>
                <a:cubicBezTo>
                  <a:pt x="295" y="35"/>
                  <a:pt x="295" y="35"/>
                  <a:pt x="295" y="35"/>
                </a:cubicBezTo>
                <a:cubicBezTo>
                  <a:pt x="309" y="37"/>
                  <a:pt x="323" y="39"/>
                  <a:pt x="337" y="41"/>
                </a:cubicBezTo>
                <a:cubicBezTo>
                  <a:pt x="323" y="40"/>
                  <a:pt x="309" y="38"/>
                  <a:pt x="295" y="37"/>
                </a:cubicBezTo>
                <a:cubicBezTo>
                  <a:pt x="253" y="32"/>
                  <a:pt x="253" y="32"/>
                  <a:pt x="253" y="32"/>
                </a:cubicBezTo>
                <a:cubicBezTo>
                  <a:pt x="169" y="22"/>
                  <a:pt x="169" y="22"/>
                  <a:pt x="169" y="22"/>
                </a:cubicBezTo>
                <a:cubicBezTo>
                  <a:pt x="84" y="12"/>
                  <a:pt x="84" y="12"/>
                  <a:pt x="84" y="12"/>
                </a:cubicBezTo>
                <a:cubicBezTo>
                  <a:pt x="56" y="8"/>
                  <a:pt x="28" y="4"/>
                  <a:pt x="0" y="0"/>
                </a:cubicBezTo>
                <a:close/>
              </a:path>
            </a:pathLst>
          </a:custGeom>
          <a:solidFill>
            <a:srgbClr val="BAB9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82" name="Freeform 116">
            <a:extLst>
              <a:ext uri="{FF2B5EF4-FFF2-40B4-BE49-F238E27FC236}">
                <a16:creationId xmlns:a16="http://schemas.microsoft.com/office/drawing/2014/main" id="{B6CBBB4B-689E-46CE-8D4B-DA0353484519}"/>
              </a:ext>
            </a:extLst>
          </p:cNvPr>
          <p:cNvSpPr>
            <a:spLocks/>
          </p:cNvSpPr>
          <p:nvPr userDrawn="1"/>
        </p:nvSpPr>
        <p:spPr bwMode="auto">
          <a:xfrm>
            <a:off x="5075237" y="1667669"/>
            <a:ext cx="387350" cy="46038"/>
          </a:xfrm>
          <a:custGeom>
            <a:avLst/>
            <a:gdLst>
              <a:gd name="T0" fmla="*/ 0 w 244"/>
              <a:gd name="T1" fmla="*/ 0 h 29"/>
              <a:gd name="T2" fmla="*/ 61 w 244"/>
              <a:gd name="T3" fmla="*/ 5 h 29"/>
              <a:gd name="T4" fmla="*/ 122 w 244"/>
              <a:gd name="T5" fmla="*/ 12 h 29"/>
              <a:gd name="T6" fmla="*/ 183 w 244"/>
              <a:gd name="T7" fmla="*/ 20 h 29"/>
              <a:gd name="T8" fmla="*/ 213 w 244"/>
              <a:gd name="T9" fmla="*/ 24 h 29"/>
              <a:gd name="T10" fmla="*/ 244 w 244"/>
              <a:gd name="T11" fmla="*/ 29 h 29"/>
              <a:gd name="T12" fmla="*/ 213 w 244"/>
              <a:gd name="T13" fmla="*/ 26 h 29"/>
              <a:gd name="T14" fmla="*/ 183 w 244"/>
              <a:gd name="T15" fmla="*/ 23 h 29"/>
              <a:gd name="T16" fmla="*/ 122 w 244"/>
              <a:gd name="T17" fmla="*/ 16 h 29"/>
              <a:gd name="T18" fmla="*/ 61 w 244"/>
              <a:gd name="T19" fmla="*/ 8 h 29"/>
              <a:gd name="T20" fmla="*/ 0 w 244"/>
              <a:gd name="T21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44" h="29">
                <a:moveTo>
                  <a:pt x="0" y="0"/>
                </a:moveTo>
                <a:cubicBezTo>
                  <a:pt x="21" y="1"/>
                  <a:pt x="41" y="3"/>
                  <a:pt x="61" y="5"/>
                </a:cubicBezTo>
                <a:cubicBezTo>
                  <a:pt x="82" y="8"/>
                  <a:pt x="102" y="10"/>
                  <a:pt x="122" y="12"/>
                </a:cubicBezTo>
                <a:cubicBezTo>
                  <a:pt x="143" y="15"/>
                  <a:pt x="163" y="17"/>
                  <a:pt x="183" y="20"/>
                </a:cubicBezTo>
                <a:cubicBezTo>
                  <a:pt x="213" y="24"/>
                  <a:pt x="213" y="24"/>
                  <a:pt x="213" y="24"/>
                </a:cubicBezTo>
                <a:cubicBezTo>
                  <a:pt x="224" y="26"/>
                  <a:pt x="234" y="27"/>
                  <a:pt x="244" y="29"/>
                </a:cubicBezTo>
                <a:cubicBezTo>
                  <a:pt x="234" y="28"/>
                  <a:pt x="223" y="27"/>
                  <a:pt x="213" y="26"/>
                </a:cubicBezTo>
                <a:cubicBezTo>
                  <a:pt x="183" y="23"/>
                  <a:pt x="183" y="23"/>
                  <a:pt x="183" y="23"/>
                </a:cubicBezTo>
                <a:cubicBezTo>
                  <a:pt x="162" y="21"/>
                  <a:pt x="142" y="19"/>
                  <a:pt x="122" y="16"/>
                </a:cubicBezTo>
                <a:cubicBezTo>
                  <a:pt x="102" y="14"/>
                  <a:pt x="81" y="11"/>
                  <a:pt x="61" y="8"/>
                </a:cubicBezTo>
                <a:cubicBezTo>
                  <a:pt x="41" y="6"/>
                  <a:pt x="21" y="3"/>
                  <a:pt x="0" y="0"/>
                </a:cubicBezTo>
                <a:close/>
              </a:path>
            </a:pathLst>
          </a:custGeom>
          <a:solidFill>
            <a:srgbClr val="BAB9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83" name="Freeform 117">
            <a:extLst>
              <a:ext uri="{FF2B5EF4-FFF2-40B4-BE49-F238E27FC236}">
                <a16:creationId xmlns:a16="http://schemas.microsoft.com/office/drawing/2014/main" id="{7BD9836C-04D9-4007-8E17-DEB91E54BCE5}"/>
              </a:ext>
            </a:extLst>
          </p:cNvPr>
          <p:cNvSpPr>
            <a:spLocks/>
          </p:cNvSpPr>
          <p:nvPr userDrawn="1"/>
        </p:nvSpPr>
        <p:spPr bwMode="auto">
          <a:xfrm>
            <a:off x="5129212" y="1466057"/>
            <a:ext cx="1566863" cy="254000"/>
          </a:xfrm>
          <a:custGeom>
            <a:avLst/>
            <a:gdLst>
              <a:gd name="T0" fmla="*/ 729 w 987"/>
              <a:gd name="T1" fmla="*/ 114 h 160"/>
              <a:gd name="T2" fmla="*/ 0 w 987"/>
              <a:gd name="T3" fmla="*/ 80 h 160"/>
              <a:gd name="T4" fmla="*/ 245 w 987"/>
              <a:gd name="T5" fmla="*/ 16 h 160"/>
              <a:gd name="T6" fmla="*/ 706 w 987"/>
              <a:gd name="T7" fmla="*/ 30 h 160"/>
              <a:gd name="T8" fmla="*/ 729 w 987"/>
              <a:gd name="T9" fmla="*/ 114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87" h="160">
                <a:moveTo>
                  <a:pt x="729" y="114"/>
                </a:moveTo>
                <a:cubicBezTo>
                  <a:pt x="470" y="160"/>
                  <a:pt x="0" y="80"/>
                  <a:pt x="0" y="80"/>
                </a:cubicBezTo>
                <a:cubicBezTo>
                  <a:pt x="245" y="16"/>
                  <a:pt x="245" y="16"/>
                  <a:pt x="245" y="16"/>
                </a:cubicBezTo>
                <a:cubicBezTo>
                  <a:pt x="455" y="0"/>
                  <a:pt x="706" y="30"/>
                  <a:pt x="706" y="30"/>
                </a:cubicBezTo>
                <a:cubicBezTo>
                  <a:pt x="706" y="30"/>
                  <a:pt x="987" y="68"/>
                  <a:pt x="729" y="114"/>
                </a:cubicBezTo>
                <a:close/>
              </a:path>
            </a:pathLst>
          </a:custGeom>
          <a:solidFill>
            <a:srgbClr val="4980B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84" name="Freeform 118">
            <a:extLst>
              <a:ext uri="{FF2B5EF4-FFF2-40B4-BE49-F238E27FC236}">
                <a16:creationId xmlns:a16="http://schemas.microsoft.com/office/drawing/2014/main" id="{84AB7C20-87FD-4A75-B50B-D8B10278BA95}"/>
              </a:ext>
            </a:extLst>
          </p:cNvPr>
          <p:cNvSpPr>
            <a:spLocks/>
          </p:cNvSpPr>
          <p:nvPr userDrawn="1"/>
        </p:nvSpPr>
        <p:spPr bwMode="auto">
          <a:xfrm>
            <a:off x="4819650" y="1010444"/>
            <a:ext cx="171450" cy="831850"/>
          </a:xfrm>
          <a:custGeom>
            <a:avLst/>
            <a:gdLst>
              <a:gd name="T0" fmla="*/ 108 w 108"/>
              <a:gd name="T1" fmla="*/ 525 h 525"/>
              <a:gd name="T2" fmla="*/ 92 w 108"/>
              <a:gd name="T3" fmla="*/ 525 h 525"/>
              <a:gd name="T4" fmla="*/ 76 w 108"/>
              <a:gd name="T5" fmla="*/ 486 h 525"/>
              <a:gd name="T6" fmla="*/ 73 w 108"/>
              <a:gd name="T7" fmla="*/ 525 h 525"/>
              <a:gd name="T8" fmla="*/ 49 w 108"/>
              <a:gd name="T9" fmla="*/ 525 h 525"/>
              <a:gd name="T10" fmla="*/ 41 w 108"/>
              <a:gd name="T11" fmla="*/ 459 h 525"/>
              <a:gd name="T12" fmla="*/ 25 w 108"/>
              <a:gd name="T13" fmla="*/ 525 h 525"/>
              <a:gd name="T14" fmla="*/ 0 w 108"/>
              <a:gd name="T15" fmla="*/ 525 h 525"/>
              <a:gd name="T16" fmla="*/ 33 w 108"/>
              <a:gd name="T17" fmla="*/ 400 h 525"/>
              <a:gd name="T18" fmla="*/ 33 w 108"/>
              <a:gd name="T19" fmla="*/ 400 h 525"/>
              <a:gd name="T20" fmla="*/ 25 w 108"/>
              <a:gd name="T21" fmla="*/ 381 h 525"/>
              <a:gd name="T22" fmla="*/ 43 w 108"/>
              <a:gd name="T23" fmla="*/ 356 h 525"/>
              <a:gd name="T24" fmla="*/ 43 w 108"/>
              <a:gd name="T25" fmla="*/ 0 h 525"/>
              <a:gd name="T26" fmla="*/ 46 w 108"/>
              <a:gd name="T27" fmla="*/ 0 h 525"/>
              <a:gd name="T28" fmla="*/ 52 w 108"/>
              <a:gd name="T29" fmla="*/ 1 h 525"/>
              <a:gd name="T30" fmla="*/ 55 w 108"/>
              <a:gd name="T31" fmla="*/ 2 h 525"/>
              <a:gd name="T32" fmla="*/ 55 w 108"/>
              <a:gd name="T33" fmla="*/ 356 h 525"/>
              <a:gd name="T34" fmla="*/ 73 w 108"/>
              <a:gd name="T35" fmla="*/ 381 h 525"/>
              <a:gd name="T36" fmla="*/ 65 w 108"/>
              <a:gd name="T37" fmla="*/ 400 h 525"/>
              <a:gd name="T38" fmla="*/ 65 w 108"/>
              <a:gd name="T39" fmla="*/ 400 h 525"/>
              <a:gd name="T40" fmla="*/ 108 w 108"/>
              <a:gd name="T41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8" h="525">
                <a:moveTo>
                  <a:pt x="108" y="525"/>
                </a:moveTo>
                <a:cubicBezTo>
                  <a:pt x="92" y="525"/>
                  <a:pt x="92" y="525"/>
                  <a:pt x="92" y="525"/>
                </a:cubicBezTo>
                <a:cubicBezTo>
                  <a:pt x="76" y="486"/>
                  <a:pt x="76" y="486"/>
                  <a:pt x="76" y="486"/>
                </a:cubicBezTo>
                <a:cubicBezTo>
                  <a:pt x="73" y="525"/>
                  <a:pt x="73" y="525"/>
                  <a:pt x="73" y="525"/>
                </a:cubicBezTo>
                <a:cubicBezTo>
                  <a:pt x="49" y="525"/>
                  <a:pt x="49" y="525"/>
                  <a:pt x="49" y="525"/>
                </a:cubicBezTo>
                <a:cubicBezTo>
                  <a:pt x="41" y="459"/>
                  <a:pt x="41" y="459"/>
                  <a:pt x="41" y="459"/>
                </a:cubicBezTo>
                <a:cubicBezTo>
                  <a:pt x="25" y="525"/>
                  <a:pt x="25" y="525"/>
                  <a:pt x="25" y="525"/>
                </a:cubicBezTo>
                <a:cubicBezTo>
                  <a:pt x="0" y="525"/>
                  <a:pt x="0" y="525"/>
                  <a:pt x="0" y="525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28" y="395"/>
                  <a:pt x="25" y="389"/>
                  <a:pt x="25" y="381"/>
                </a:cubicBezTo>
                <a:cubicBezTo>
                  <a:pt x="25" y="369"/>
                  <a:pt x="33" y="359"/>
                  <a:pt x="43" y="356"/>
                </a:cubicBezTo>
                <a:cubicBezTo>
                  <a:pt x="43" y="0"/>
                  <a:pt x="43" y="0"/>
                  <a:pt x="43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52" y="1"/>
                  <a:pt x="52" y="1"/>
                  <a:pt x="52" y="1"/>
                </a:cubicBezTo>
                <a:cubicBezTo>
                  <a:pt x="55" y="2"/>
                  <a:pt x="55" y="2"/>
                  <a:pt x="55" y="2"/>
                </a:cubicBezTo>
                <a:cubicBezTo>
                  <a:pt x="55" y="356"/>
                  <a:pt x="55" y="356"/>
                  <a:pt x="55" y="356"/>
                </a:cubicBezTo>
                <a:cubicBezTo>
                  <a:pt x="65" y="359"/>
                  <a:pt x="73" y="369"/>
                  <a:pt x="73" y="381"/>
                </a:cubicBezTo>
                <a:cubicBezTo>
                  <a:pt x="73" y="389"/>
                  <a:pt x="70" y="395"/>
                  <a:pt x="65" y="400"/>
                </a:cubicBezTo>
                <a:cubicBezTo>
                  <a:pt x="65" y="400"/>
                  <a:pt x="65" y="400"/>
                  <a:pt x="65" y="400"/>
                </a:cubicBezTo>
                <a:lnTo>
                  <a:pt x="108" y="525"/>
                </a:lnTo>
                <a:close/>
              </a:path>
            </a:pathLst>
          </a:custGeom>
          <a:solidFill>
            <a:srgbClr val="FFCE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85" name="Freeform 119">
            <a:extLst>
              <a:ext uri="{FF2B5EF4-FFF2-40B4-BE49-F238E27FC236}">
                <a16:creationId xmlns:a16="http://schemas.microsoft.com/office/drawing/2014/main" id="{8A0DB78B-DAB6-4D4F-B329-5E4DD74EC7EC}"/>
              </a:ext>
            </a:extLst>
          </p:cNvPr>
          <p:cNvSpPr>
            <a:spLocks/>
          </p:cNvSpPr>
          <p:nvPr userDrawn="1"/>
        </p:nvSpPr>
        <p:spPr bwMode="auto">
          <a:xfrm>
            <a:off x="4819650" y="1010444"/>
            <a:ext cx="90488" cy="831850"/>
          </a:xfrm>
          <a:custGeom>
            <a:avLst/>
            <a:gdLst>
              <a:gd name="T0" fmla="*/ 57 w 57"/>
              <a:gd name="T1" fmla="*/ 525 h 525"/>
              <a:gd name="T2" fmla="*/ 49 w 57"/>
              <a:gd name="T3" fmla="*/ 525 h 525"/>
              <a:gd name="T4" fmla="*/ 41 w 57"/>
              <a:gd name="T5" fmla="*/ 459 h 525"/>
              <a:gd name="T6" fmla="*/ 25 w 57"/>
              <a:gd name="T7" fmla="*/ 525 h 525"/>
              <a:gd name="T8" fmla="*/ 0 w 57"/>
              <a:gd name="T9" fmla="*/ 525 h 525"/>
              <a:gd name="T10" fmla="*/ 33 w 57"/>
              <a:gd name="T11" fmla="*/ 400 h 525"/>
              <a:gd name="T12" fmla="*/ 33 w 57"/>
              <a:gd name="T13" fmla="*/ 400 h 525"/>
              <a:gd name="T14" fmla="*/ 25 w 57"/>
              <a:gd name="T15" fmla="*/ 381 h 525"/>
              <a:gd name="T16" fmla="*/ 43 w 57"/>
              <a:gd name="T17" fmla="*/ 356 h 525"/>
              <a:gd name="T18" fmla="*/ 43 w 57"/>
              <a:gd name="T19" fmla="*/ 0 h 525"/>
              <a:gd name="T20" fmla="*/ 46 w 57"/>
              <a:gd name="T21" fmla="*/ 0 h 525"/>
              <a:gd name="T22" fmla="*/ 46 w 57"/>
              <a:gd name="T23" fmla="*/ 359 h 525"/>
              <a:gd name="T24" fmla="*/ 44 w 57"/>
              <a:gd name="T25" fmla="*/ 400 h 525"/>
              <a:gd name="T26" fmla="*/ 57 w 57"/>
              <a:gd name="T27" fmla="*/ 525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7" h="525">
                <a:moveTo>
                  <a:pt x="57" y="525"/>
                </a:moveTo>
                <a:cubicBezTo>
                  <a:pt x="49" y="525"/>
                  <a:pt x="49" y="525"/>
                  <a:pt x="49" y="525"/>
                </a:cubicBezTo>
                <a:cubicBezTo>
                  <a:pt x="41" y="459"/>
                  <a:pt x="41" y="459"/>
                  <a:pt x="41" y="459"/>
                </a:cubicBezTo>
                <a:cubicBezTo>
                  <a:pt x="25" y="525"/>
                  <a:pt x="25" y="525"/>
                  <a:pt x="25" y="525"/>
                </a:cubicBezTo>
                <a:cubicBezTo>
                  <a:pt x="0" y="525"/>
                  <a:pt x="0" y="525"/>
                  <a:pt x="0" y="525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33" y="400"/>
                  <a:pt x="33" y="400"/>
                  <a:pt x="33" y="400"/>
                </a:cubicBezTo>
                <a:cubicBezTo>
                  <a:pt x="28" y="395"/>
                  <a:pt x="25" y="389"/>
                  <a:pt x="25" y="381"/>
                </a:cubicBezTo>
                <a:cubicBezTo>
                  <a:pt x="25" y="369"/>
                  <a:pt x="33" y="359"/>
                  <a:pt x="43" y="356"/>
                </a:cubicBezTo>
                <a:cubicBezTo>
                  <a:pt x="43" y="0"/>
                  <a:pt x="43" y="0"/>
                  <a:pt x="43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6" y="359"/>
                  <a:pt x="46" y="359"/>
                  <a:pt x="46" y="359"/>
                </a:cubicBezTo>
                <a:cubicBezTo>
                  <a:pt x="46" y="359"/>
                  <a:pt x="23" y="381"/>
                  <a:pt x="44" y="400"/>
                </a:cubicBezTo>
                <a:lnTo>
                  <a:pt x="57" y="525"/>
                </a:lnTo>
                <a:close/>
              </a:path>
            </a:pathLst>
          </a:custGeom>
          <a:solidFill>
            <a:srgbClr val="DDB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86" name="Freeform 120">
            <a:extLst>
              <a:ext uri="{FF2B5EF4-FFF2-40B4-BE49-F238E27FC236}">
                <a16:creationId xmlns:a16="http://schemas.microsoft.com/office/drawing/2014/main" id="{6A6D788C-E7A2-4E0E-9791-444F25E36DB2}"/>
              </a:ext>
            </a:extLst>
          </p:cNvPr>
          <p:cNvSpPr>
            <a:spLocks/>
          </p:cNvSpPr>
          <p:nvPr userDrawn="1"/>
        </p:nvSpPr>
        <p:spPr bwMode="auto">
          <a:xfrm>
            <a:off x="4743450" y="629444"/>
            <a:ext cx="2636838" cy="593725"/>
          </a:xfrm>
          <a:custGeom>
            <a:avLst/>
            <a:gdLst>
              <a:gd name="T0" fmla="*/ 1661 w 1661"/>
              <a:gd name="T1" fmla="*/ 200 h 374"/>
              <a:gd name="T2" fmla="*/ 1661 w 1661"/>
              <a:gd name="T3" fmla="*/ 217 h 374"/>
              <a:gd name="T4" fmla="*/ 805 w 1661"/>
              <a:gd name="T5" fmla="*/ 373 h 374"/>
              <a:gd name="T6" fmla="*/ 797 w 1661"/>
              <a:gd name="T7" fmla="*/ 374 h 374"/>
              <a:gd name="T8" fmla="*/ 0 w 1661"/>
              <a:gd name="T9" fmla="*/ 222 h 374"/>
              <a:gd name="T10" fmla="*/ 0 w 1661"/>
              <a:gd name="T11" fmla="*/ 200 h 374"/>
              <a:gd name="T12" fmla="*/ 827 w 1661"/>
              <a:gd name="T13" fmla="*/ 1 h 374"/>
              <a:gd name="T14" fmla="*/ 828 w 1661"/>
              <a:gd name="T15" fmla="*/ 1 h 374"/>
              <a:gd name="T16" fmla="*/ 830 w 1661"/>
              <a:gd name="T17" fmla="*/ 0 h 374"/>
              <a:gd name="T18" fmla="*/ 1661 w 1661"/>
              <a:gd name="T19" fmla="*/ 200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61" h="374">
                <a:moveTo>
                  <a:pt x="1661" y="200"/>
                </a:moveTo>
                <a:cubicBezTo>
                  <a:pt x="1661" y="217"/>
                  <a:pt x="1661" y="217"/>
                  <a:pt x="1661" y="217"/>
                </a:cubicBezTo>
                <a:cubicBezTo>
                  <a:pt x="805" y="373"/>
                  <a:pt x="805" y="373"/>
                  <a:pt x="805" y="373"/>
                </a:cubicBezTo>
                <a:cubicBezTo>
                  <a:pt x="797" y="374"/>
                  <a:pt x="797" y="374"/>
                  <a:pt x="797" y="374"/>
                </a:cubicBezTo>
                <a:cubicBezTo>
                  <a:pt x="0" y="222"/>
                  <a:pt x="0" y="222"/>
                  <a:pt x="0" y="222"/>
                </a:cubicBezTo>
                <a:cubicBezTo>
                  <a:pt x="0" y="200"/>
                  <a:pt x="0" y="200"/>
                  <a:pt x="0" y="200"/>
                </a:cubicBezTo>
                <a:cubicBezTo>
                  <a:pt x="827" y="1"/>
                  <a:pt x="827" y="1"/>
                  <a:pt x="827" y="1"/>
                </a:cubicBezTo>
                <a:cubicBezTo>
                  <a:pt x="828" y="1"/>
                  <a:pt x="828" y="1"/>
                  <a:pt x="828" y="1"/>
                </a:cubicBezTo>
                <a:cubicBezTo>
                  <a:pt x="829" y="0"/>
                  <a:pt x="830" y="0"/>
                  <a:pt x="830" y="0"/>
                </a:cubicBezTo>
                <a:lnTo>
                  <a:pt x="1661" y="200"/>
                </a:lnTo>
                <a:close/>
              </a:path>
            </a:pathLst>
          </a:cu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87" name="Freeform 121">
            <a:extLst>
              <a:ext uri="{FF2B5EF4-FFF2-40B4-BE49-F238E27FC236}">
                <a16:creationId xmlns:a16="http://schemas.microsoft.com/office/drawing/2014/main" id="{9F89ACBD-A5C4-4E4D-A73A-9088E675C2E1}"/>
              </a:ext>
            </a:extLst>
          </p:cNvPr>
          <p:cNvSpPr>
            <a:spLocks/>
          </p:cNvSpPr>
          <p:nvPr userDrawn="1"/>
        </p:nvSpPr>
        <p:spPr bwMode="auto">
          <a:xfrm>
            <a:off x="5322887" y="1092994"/>
            <a:ext cx="1382713" cy="561975"/>
          </a:xfrm>
          <a:custGeom>
            <a:avLst/>
            <a:gdLst>
              <a:gd name="T0" fmla="*/ 871 w 871"/>
              <a:gd name="T1" fmla="*/ 3 h 355"/>
              <a:gd name="T2" fmla="*/ 871 w 871"/>
              <a:gd name="T3" fmla="*/ 301 h 355"/>
              <a:gd name="T4" fmla="*/ 436 w 871"/>
              <a:gd name="T5" fmla="*/ 355 h 355"/>
              <a:gd name="T6" fmla="*/ 430 w 871"/>
              <a:gd name="T7" fmla="*/ 355 h 355"/>
              <a:gd name="T8" fmla="*/ 0 w 871"/>
              <a:gd name="T9" fmla="*/ 301 h 355"/>
              <a:gd name="T10" fmla="*/ 0 w 871"/>
              <a:gd name="T11" fmla="*/ 0 h 355"/>
              <a:gd name="T12" fmla="*/ 436 w 871"/>
              <a:gd name="T13" fmla="*/ 49 h 355"/>
              <a:gd name="T14" fmla="*/ 871 w 871"/>
              <a:gd name="T15" fmla="*/ 3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71" h="355">
                <a:moveTo>
                  <a:pt x="871" y="3"/>
                </a:moveTo>
                <a:cubicBezTo>
                  <a:pt x="871" y="301"/>
                  <a:pt x="871" y="301"/>
                  <a:pt x="871" y="301"/>
                </a:cubicBezTo>
                <a:cubicBezTo>
                  <a:pt x="871" y="301"/>
                  <a:pt x="767" y="355"/>
                  <a:pt x="436" y="355"/>
                </a:cubicBezTo>
                <a:cubicBezTo>
                  <a:pt x="430" y="355"/>
                  <a:pt x="430" y="355"/>
                  <a:pt x="430" y="355"/>
                </a:cubicBezTo>
                <a:cubicBezTo>
                  <a:pt x="107" y="355"/>
                  <a:pt x="0" y="301"/>
                  <a:pt x="0" y="301"/>
                </a:cubicBezTo>
                <a:cubicBezTo>
                  <a:pt x="0" y="0"/>
                  <a:pt x="0" y="0"/>
                  <a:pt x="0" y="0"/>
                </a:cubicBezTo>
                <a:cubicBezTo>
                  <a:pt x="436" y="49"/>
                  <a:pt x="436" y="49"/>
                  <a:pt x="436" y="49"/>
                </a:cubicBezTo>
                <a:lnTo>
                  <a:pt x="871" y="3"/>
                </a:lnTo>
                <a:close/>
              </a:path>
            </a:pathLst>
          </a:custGeom>
          <a:solidFill>
            <a:srgbClr val="2828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88" name="Freeform 122">
            <a:extLst>
              <a:ext uri="{FF2B5EF4-FFF2-40B4-BE49-F238E27FC236}">
                <a16:creationId xmlns:a16="http://schemas.microsoft.com/office/drawing/2014/main" id="{B5D9F8C0-77E7-4BC8-8A12-717983EDAB25}"/>
              </a:ext>
            </a:extLst>
          </p:cNvPr>
          <p:cNvSpPr>
            <a:spLocks/>
          </p:cNvSpPr>
          <p:nvPr userDrawn="1"/>
        </p:nvSpPr>
        <p:spPr bwMode="auto">
          <a:xfrm>
            <a:off x="5322887" y="1092994"/>
            <a:ext cx="692150" cy="561975"/>
          </a:xfrm>
          <a:custGeom>
            <a:avLst/>
            <a:gdLst>
              <a:gd name="T0" fmla="*/ 436 w 436"/>
              <a:gd name="T1" fmla="*/ 82 h 355"/>
              <a:gd name="T2" fmla="*/ 436 w 436"/>
              <a:gd name="T3" fmla="*/ 355 h 355"/>
              <a:gd name="T4" fmla="*/ 0 w 436"/>
              <a:gd name="T5" fmla="*/ 301 h 355"/>
              <a:gd name="T6" fmla="*/ 0 w 436"/>
              <a:gd name="T7" fmla="*/ 0 h 355"/>
              <a:gd name="T8" fmla="*/ 436 w 436"/>
              <a:gd name="T9" fmla="*/ 82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6" h="355">
                <a:moveTo>
                  <a:pt x="436" y="82"/>
                </a:moveTo>
                <a:cubicBezTo>
                  <a:pt x="436" y="355"/>
                  <a:pt x="436" y="355"/>
                  <a:pt x="436" y="355"/>
                </a:cubicBezTo>
                <a:cubicBezTo>
                  <a:pt x="113" y="355"/>
                  <a:pt x="0" y="301"/>
                  <a:pt x="0" y="301"/>
                </a:cubicBezTo>
                <a:cubicBezTo>
                  <a:pt x="0" y="0"/>
                  <a:pt x="0" y="0"/>
                  <a:pt x="0" y="0"/>
                </a:cubicBezTo>
                <a:lnTo>
                  <a:pt x="436" y="82"/>
                </a:lnTo>
                <a:close/>
              </a:path>
            </a:pathLst>
          </a:custGeom>
          <a:solidFill>
            <a:srgbClr val="16161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89" name="Freeform 123">
            <a:extLst>
              <a:ext uri="{FF2B5EF4-FFF2-40B4-BE49-F238E27FC236}">
                <a16:creationId xmlns:a16="http://schemas.microsoft.com/office/drawing/2014/main" id="{E97064D4-E4A2-4EFC-B37A-B28283429E00}"/>
              </a:ext>
            </a:extLst>
          </p:cNvPr>
          <p:cNvSpPr>
            <a:spLocks/>
          </p:cNvSpPr>
          <p:nvPr userDrawn="1"/>
        </p:nvSpPr>
        <p:spPr bwMode="auto">
          <a:xfrm>
            <a:off x="4743450" y="946944"/>
            <a:ext cx="2636838" cy="276225"/>
          </a:xfrm>
          <a:custGeom>
            <a:avLst/>
            <a:gdLst>
              <a:gd name="T0" fmla="*/ 1661 w 1661"/>
              <a:gd name="T1" fmla="*/ 0 h 174"/>
              <a:gd name="T2" fmla="*/ 1661 w 1661"/>
              <a:gd name="T3" fmla="*/ 17 h 174"/>
              <a:gd name="T4" fmla="*/ 801 w 1661"/>
              <a:gd name="T5" fmla="*/ 174 h 174"/>
              <a:gd name="T6" fmla="*/ 797 w 1661"/>
              <a:gd name="T7" fmla="*/ 173 h 174"/>
              <a:gd name="T8" fmla="*/ 0 w 1661"/>
              <a:gd name="T9" fmla="*/ 22 h 174"/>
              <a:gd name="T10" fmla="*/ 0 w 1661"/>
              <a:gd name="T11" fmla="*/ 0 h 174"/>
              <a:gd name="T12" fmla="*/ 797 w 1661"/>
              <a:gd name="T13" fmla="*/ 140 h 174"/>
              <a:gd name="T14" fmla="*/ 801 w 1661"/>
              <a:gd name="T15" fmla="*/ 141 h 174"/>
              <a:gd name="T16" fmla="*/ 1661 w 1661"/>
              <a:gd name="T17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61" h="174">
                <a:moveTo>
                  <a:pt x="1661" y="0"/>
                </a:moveTo>
                <a:lnTo>
                  <a:pt x="1661" y="17"/>
                </a:lnTo>
                <a:lnTo>
                  <a:pt x="801" y="174"/>
                </a:lnTo>
                <a:lnTo>
                  <a:pt x="797" y="173"/>
                </a:lnTo>
                <a:lnTo>
                  <a:pt x="0" y="22"/>
                </a:lnTo>
                <a:lnTo>
                  <a:pt x="0" y="0"/>
                </a:lnTo>
                <a:lnTo>
                  <a:pt x="797" y="140"/>
                </a:lnTo>
                <a:lnTo>
                  <a:pt x="801" y="141"/>
                </a:lnTo>
                <a:lnTo>
                  <a:pt x="1661" y="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90" name="Freeform 124">
            <a:extLst>
              <a:ext uri="{FF2B5EF4-FFF2-40B4-BE49-F238E27FC236}">
                <a16:creationId xmlns:a16="http://schemas.microsoft.com/office/drawing/2014/main" id="{7351DD99-FFAA-4C0B-B792-2AE44E166702}"/>
              </a:ext>
            </a:extLst>
          </p:cNvPr>
          <p:cNvSpPr>
            <a:spLocks/>
          </p:cNvSpPr>
          <p:nvPr userDrawn="1"/>
        </p:nvSpPr>
        <p:spPr bwMode="auto">
          <a:xfrm>
            <a:off x="4743450" y="946944"/>
            <a:ext cx="1271588" cy="276225"/>
          </a:xfrm>
          <a:custGeom>
            <a:avLst/>
            <a:gdLst>
              <a:gd name="T0" fmla="*/ 801 w 801"/>
              <a:gd name="T1" fmla="*/ 141 h 174"/>
              <a:gd name="T2" fmla="*/ 801 w 801"/>
              <a:gd name="T3" fmla="*/ 174 h 174"/>
              <a:gd name="T4" fmla="*/ 0 w 801"/>
              <a:gd name="T5" fmla="*/ 22 h 174"/>
              <a:gd name="T6" fmla="*/ 0 w 801"/>
              <a:gd name="T7" fmla="*/ 0 h 174"/>
              <a:gd name="T8" fmla="*/ 801 w 801"/>
              <a:gd name="T9" fmla="*/ 141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01" h="174">
                <a:moveTo>
                  <a:pt x="801" y="141"/>
                </a:moveTo>
                <a:lnTo>
                  <a:pt x="801" y="174"/>
                </a:lnTo>
                <a:lnTo>
                  <a:pt x="0" y="22"/>
                </a:lnTo>
                <a:lnTo>
                  <a:pt x="0" y="0"/>
                </a:lnTo>
                <a:lnTo>
                  <a:pt x="801" y="141"/>
                </a:lnTo>
                <a:close/>
              </a:path>
            </a:pathLst>
          </a:custGeom>
          <a:solidFill>
            <a:srgbClr val="2323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91" name="Freeform 125">
            <a:extLst>
              <a:ext uri="{FF2B5EF4-FFF2-40B4-BE49-F238E27FC236}">
                <a16:creationId xmlns:a16="http://schemas.microsoft.com/office/drawing/2014/main" id="{E0E70A0A-CAE8-46D3-9B3C-15D9A4E1011A}"/>
              </a:ext>
            </a:extLst>
          </p:cNvPr>
          <p:cNvSpPr>
            <a:spLocks/>
          </p:cNvSpPr>
          <p:nvPr userDrawn="1"/>
        </p:nvSpPr>
        <p:spPr bwMode="auto">
          <a:xfrm>
            <a:off x="4908550" y="1578769"/>
            <a:ext cx="22225" cy="60325"/>
          </a:xfrm>
          <a:custGeom>
            <a:avLst/>
            <a:gdLst>
              <a:gd name="T0" fmla="*/ 0 w 14"/>
              <a:gd name="T1" fmla="*/ 0 h 38"/>
              <a:gd name="T2" fmla="*/ 14 w 14"/>
              <a:gd name="T3" fmla="*/ 17 h 38"/>
              <a:gd name="T4" fmla="*/ 13 w 14"/>
              <a:gd name="T5" fmla="*/ 28 h 38"/>
              <a:gd name="T6" fmla="*/ 11 w 14"/>
              <a:gd name="T7" fmla="*/ 33 h 38"/>
              <a:gd name="T8" fmla="*/ 7 w 14"/>
              <a:gd name="T9" fmla="*/ 38 h 38"/>
              <a:gd name="T10" fmla="*/ 9 w 14"/>
              <a:gd name="T11" fmla="*/ 33 h 38"/>
              <a:gd name="T12" fmla="*/ 11 w 14"/>
              <a:gd name="T13" fmla="*/ 28 h 38"/>
              <a:gd name="T14" fmla="*/ 11 w 14"/>
              <a:gd name="T15" fmla="*/ 25 h 38"/>
              <a:gd name="T16" fmla="*/ 11 w 14"/>
              <a:gd name="T17" fmla="*/ 23 h 38"/>
              <a:gd name="T18" fmla="*/ 11 w 14"/>
              <a:gd name="T19" fmla="*/ 20 h 38"/>
              <a:gd name="T20" fmla="*/ 11 w 14"/>
              <a:gd name="T21" fmla="*/ 17 h 38"/>
              <a:gd name="T22" fmla="*/ 7 w 14"/>
              <a:gd name="T23" fmla="*/ 8 h 38"/>
              <a:gd name="T24" fmla="*/ 0 w 14"/>
              <a:gd name="T25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" h="38">
                <a:moveTo>
                  <a:pt x="0" y="0"/>
                </a:moveTo>
                <a:cubicBezTo>
                  <a:pt x="6" y="3"/>
                  <a:pt x="12" y="9"/>
                  <a:pt x="14" y="17"/>
                </a:cubicBezTo>
                <a:cubicBezTo>
                  <a:pt x="14" y="21"/>
                  <a:pt x="14" y="25"/>
                  <a:pt x="13" y="28"/>
                </a:cubicBezTo>
                <a:cubicBezTo>
                  <a:pt x="12" y="30"/>
                  <a:pt x="11" y="32"/>
                  <a:pt x="11" y="33"/>
                </a:cubicBezTo>
                <a:cubicBezTo>
                  <a:pt x="10" y="35"/>
                  <a:pt x="8" y="36"/>
                  <a:pt x="7" y="38"/>
                </a:cubicBezTo>
                <a:cubicBezTo>
                  <a:pt x="8" y="36"/>
                  <a:pt x="9" y="34"/>
                  <a:pt x="9" y="33"/>
                </a:cubicBezTo>
                <a:cubicBezTo>
                  <a:pt x="10" y="31"/>
                  <a:pt x="10" y="29"/>
                  <a:pt x="11" y="28"/>
                </a:cubicBezTo>
                <a:cubicBezTo>
                  <a:pt x="11" y="27"/>
                  <a:pt x="11" y="26"/>
                  <a:pt x="11" y="25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2"/>
                  <a:pt x="11" y="21"/>
                  <a:pt x="11" y="20"/>
                </a:cubicBezTo>
                <a:cubicBezTo>
                  <a:pt x="11" y="19"/>
                  <a:pt x="11" y="18"/>
                  <a:pt x="11" y="17"/>
                </a:cubicBezTo>
                <a:cubicBezTo>
                  <a:pt x="10" y="14"/>
                  <a:pt x="9" y="11"/>
                  <a:pt x="7" y="8"/>
                </a:cubicBezTo>
                <a:cubicBezTo>
                  <a:pt x="5" y="5"/>
                  <a:pt x="2" y="2"/>
                  <a:pt x="0" y="0"/>
                </a:cubicBezTo>
                <a:close/>
              </a:path>
            </a:pathLst>
          </a:custGeom>
          <a:solidFill>
            <a:srgbClr val="FFEB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92" name="Freeform 126">
            <a:extLst>
              <a:ext uri="{FF2B5EF4-FFF2-40B4-BE49-F238E27FC236}">
                <a16:creationId xmlns:a16="http://schemas.microsoft.com/office/drawing/2014/main" id="{5B195A01-892A-441A-8F86-1FA17DD654B2}"/>
              </a:ext>
            </a:extLst>
          </p:cNvPr>
          <p:cNvSpPr>
            <a:spLocks/>
          </p:cNvSpPr>
          <p:nvPr userDrawn="1"/>
        </p:nvSpPr>
        <p:spPr bwMode="auto">
          <a:xfrm>
            <a:off x="4924425" y="1667669"/>
            <a:ext cx="55563" cy="157163"/>
          </a:xfrm>
          <a:custGeom>
            <a:avLst/>
            <a:gdLst>
              <a:gd name="T0" fmla="*/ 0 w 35"/>
              <a:gd name="T1" fmla="*/ 0 h 99"/>
              <a:gd name="T2" fmla="*/ 10 w 35"/>
              <a:gd name="T3" fmla="*/ 24 h 99"/>
              <a:gd name="T4" fmla="*/ 19 w 35"/>
              <a:gd name="T5" fmla="*/ 49 h 99"/>
              <a:gd name="T6" fmla="*/ 28 w 35"/>
              <a:gd name="T7" fmla="*/ 74 h 99"/>
              <a:gd name="T8" fmla="*/ 35 w 35"/>
              <a:gd name="T9" fmla="*/ 99 h 99"/>
              <a:gd name="T10" fmla="*/ 26 w 35"/>
              <a:gd name="T11" fmla="*/ 75 h 99"/>
              <a:gd name="T12" fmla="*/ 16 w 35"/>
              <a:gd name="T13" fmla="*/ 50 h 99"/>
              <a:gd name="T14" fmla="*/ 8 w 35"/>
              <a:gd name="T15" fmla="*/ 25 h 99"/>
              <a:gd name="T16" fmla="*/ 0 w 35"/>
              <a:gd name="T17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5" h="99">
                <a:moveTo>
                  <a:pt x="0" y="0"/>
                </a:moveTo>
                <a:cubicBezTo>
                  <a:pt x="4" y="8"/>
                  <a:pt x="7" y="16"/>
                  <a:pt x="10" y="24"/>
                </a:cubicBezTo>
                <a:cubicBezTo>
                  <a:pt x="13" y="32"/>
                  <a:pt x="16" y="41"/>
                  <a:pt x="19" y="49"/>
                </a:cubicBezTo>
                <a:cubicBezTo>
                  <a:pt x="22" y="57"/>
                  <a:pt x="25" y="66"/>
                  <a:pt x="28" y="74"/>
                </a:cubicBezTo>
                <a:cubicBezTo>
                  <a:pt x="30" y="82"/>
                  <a:pt x="33" y="91"/>
                  <a:pt x="35" y="99"/>
                </a:cubicBezTo>
                <a:cubicBezTo>
                  <a:pt x="32" y="91"/>
                  <a:pt x="29" y="83"/>
                  <a:pt x="26" y="75"/>
                </a:cubicBezTo>
                <a:cubicBezTo>
                  <a:pt x="22" y="66"/>
                  <a:pt x="20" y="58"/>
                  <a:pt x="16" y="50"/>
                </a:cubicBezTo>
                <a:cubicBezTo>
                  <a:pt x="14" y="42"/>
                  <a:pt x="11" y="33"/>
                  <a:pt x="8" y="25"/>
                </a:cubicBezTo>
                <a:cubicBezTo>
                  <a:pt x="5" y="16"/>
                  <a:pt x="3" y="8"/>
                  <a:pt x="0" y="0"/>
                </a:cubicBezTo>
                <a:close/>
              </a:path>
            </a:pathLst>
          </a:custGeom>
          <a:solidFill>
            <a:srgbClr val="FFEB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93" name="Freeform 127">
            <a:extLst>
              <a:ext uri="{FF2B5EF4-FFF2-40B4-BE49-F238E27FC236}">
                <a16:creationId xmlns:a16="http://schemas.microsoft.com/office/drawing/2014/main" id="{7630A029-9278-4A96-A3BF-DFB680600E4C}"/>
              </a:ext>
            </a:extLst>
          </p:cNvPr>
          <p:cNvSpPr>
            <a:spLocks/>
          </p:cNvSpPr>
          <p:nvPr userDrawn="1"/>
        </p:nvSpPr>
        <p:spPr bwMode="auto">
          <a:xfrm>
            <a:off x="4900612" y="1310482"/>
            <a:ext cx="3175" cy="257175"/>
          </a:xfrm>
          <a:custGeom>
            <a:avLst/>
            <a:gdLst>
              <a:gd name="T0" fmla="*/ 1 w 2"/>
              <a:gd name="T1" fmla="*/ 0 h 163"/>
              <a:gd name="T2" fmla="*/ 2 w 2"/>
              <a:gd name="T3" fmla="*/ 41 h 163"/>
              <a:gd name="T4" fmla="*/ 2 w 2"/>
              <a:gd name="T5" fmla="*/ 82 h 163"/>
              <a:gd name="T6" fmla="*/ 2 w 2"/>
              <a:gd name="T7" fmla="*/ 122 h 163"/>
              <a:gd name="T8" fmla="*/ 1 w 2"/>
              <a:gd name="T9" fmla="*/ 163 h 163"/>
              <a:gd name="T10" fmla="*/ 0 w 2"/>
              <a:gd name="T11" fmla="*/ 122 h 163"/>
              <a:gd name="T12" fmla="*/ 0 w 2"/>
              <a:gd name="T13" fmla="*/ 82 h 163"/>
              <a:gd name="T14" fmla="*/ 0 w 2"/>
              <a:gd name="T15" fmla="*/ 41 h 163"/>
              <a:gd name="T16" fmla="*/ 1 w 2"/>
              <a:gd name="T17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" h="163">
                <a:moveTo>
                  <a:pt x="1" y="0"/>
                </a:moveTo>
                <a:cubicBezTo>
                  <a:pt x="2" y="14"/>
                  <a:pt x="2" y="27"/>
                  <a:pt x="2" y="41"/>
                </a:cubicBezTo>
                <a:cubicBezTo>
                  <a:pt x="2" y="82"/>
                  <a:pt x="2" y="82"/>
                  <a:pt x="2" y="82"/>
                </a:cubicBezTo>
                <a:cubicBezTo>
                  <a:pt x="2" y="122"/>
                  <a:pt x="2" y="122"/>
                  <a:pt x="2" y="122"/>
                </a:cubicBezTo>
                <a:cubicBezTo>
                  <a:pt x="2" y="136"/>
                  <a:pt x="2" y="150"/>
                  <a:pt x="1" y="163"/>
                </a:cubicBezTo>
                <a:cubicBezTo>
                  <a:pt x="1" y="150"/>
                  <a:pt x="1" y="136"/>
                  <a:pt x="0" y="122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41"/>
                  <a:pt x="0" y="41"/>
                  <a:pt x="0" y="41"/>
                </a:cubicBezTo>
                <a:cubicBezTo>
                  <a:pt x="1" y="27"/>
                  <a:pt x="1" y="14"/>
                  <a:pt x="1" y="0"/>
                </a:cubicBezTo>
                <a:close/>
              </a:path>
            </a:pathLst>
          </a:custGeom>
          <a:solidFill>
            <a:srgbClr val="FFEB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94" name="Freeform 128">
            <a:extLst>
              <a:ext uri="{FF2B5EF4-FFF2-40B4-BE49-F238E27FC236}">
                <a16:creationId xmlns:a16="http://schemas.microsoft.com/office/drawing/2014/main" id="{44ABBABF-B37C-46A7-A0B4-EECC5EDFD455}"/>
              </a:ext>
            </a:extLst>
          </p:cNvPr>
          <p:cNvSpPr>
            <a:spLocks/>
          </p:cNvSpPr>
          <p:nvPr userDrawn="1"/>
        </p:nvSpPr>
        <p:spPr bwMode="auto">
          <a:xfrm>
            <a:off x="6746875" y="1469232"/>
            <a:ext cx="317500" cy="88900"/>
          </a:xfrm>
          <a:custGeom>
            <a:avLst/>
            <a:gdLst>
              <a:gd name="T0" fmla="*/ 0 w 200"/>
              <a:gd name="T1" fmla="*/ 0 h 56"/>
              <a:gd name="T2" fmla="*/ 49 w 200"/>
              <a:gd name="T3" fmla="*/ 5 h 56"/>
              <a:gd name="T4" fmla="*/ 97 w 200"/>
              <a:gd name="T5" fmla="*/ 10 h 56"/>
              <a:gd name="T6" fmla="*/ 145 w 200"/>
              <a:gd name="T7" fmla="*/ 15 h 56"/>
              <a:gd name="T8" fmla="*/ 194 w 200"/>
              <a:gd name="T9" fmla="*/ 21 h 56"/>
              <a:gd name="T10" fmla="*/ 200 w 200"/>
              <a:gd name="T11" fmla="*/ 22 h 56"/>
              <a:gd name="T12" fmla="*/ 194 w 200"/>
              <a:gd name="T13" fmla="*/ 24 h 56"/>
              <a:gd name="T14" fmla="*/ 136 w 200"/>
              <a:gd name="T15" fmla="*/ 40 h 56"/>
              <a:gd name="T16" fmla="*/ 78 w 200"/>
              <a:gd name="T17" fmla="*/ 56 h 56"/>
              <a:gd name="T18" fmla="*/ 136 w 200"/>
              <a:gd name="T19" fmla="*/ 38 h 56"/>
              <a:gd name="T20" fmla="*/ 193 w 200"/>
              <a:gd name="T21" fmla="*/ 21 h 56"/>
              <a:gd name="T22" fmla="*/ 194 w 200"/>
              <a:gd name="T23" fmla="*/ 24 h 56"/>
              <a:gd name="T24" fmla="*/ 145 w 200"/>
              <a:gd name="T25" fmla="*/ 18 h 56"/>
              <a:gd name="T26" fmla="*/ 97 w 200"/>
              <a:gd name="T27" fmla="*/ 12 h 56"/>
              <a:gd name="T28" fmla="*/ 49 w 200"/>
              <a:gd name="T29" fmla="*/ 6 h 56"/>
              <a:gd name="T30" fmla="*/ 0 w 200"/>
              <a:gd name="T31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00" h="56">
                <a:moveTo>
                  <a:pt x="0" y="0"/>
                </a:moveTo>
                <a:cubicBezTo>
                  <a:pt x="16" y="1"/>
                  <a:pt x="33" y="3"/>
                  <a:pt x="49" y="5"/>
                </a:cubicBezTo>
                <a:cubicBezTo>
                  <a:pt x="65" y="6"/>
                  <a:pt x="81" y="8"/>
                  <a:pt x="97" y="10"/>
                </a:cubicBezTo>
                <a:cubicBezTo>
                  <a:pt x="145" y="15"/>
                  <a:pt x="145" y="15"/>
                  <a:pt x="145" y="15"/>
                </a:cubicBezTo>
                <a:cubicBezTo>
                  <a:pt x="194" y="21"/>
                  <a:pt x="194" y="21"/>
                  <a:pt x="194" y="21"/>
                </a:cubicBezTo>
                <a:cubicBezTo>
                  <a:pt x="200" y="22"/>
                  <a:pt x="200" y="22"/>
                  <a:pt x="200" y="22"/>
                </a:cubicBezTo>
                <a:cubicBezTo>
                  <a:pt x="194" y="24"/>
                  <a:pt x="194" y="24"/>
                  <a:pt x="194" y="24"/>
                </a:cubicBezTo>
                <a:cubicBezTo>
                  <a:pt x="175" y="29"/>
                  <a:pt x="156" y="34"/>
                  <a:pt x="136" y="40"/>
                </a:cubicBezTo>
                <a:cubicBezTo>
                  <a:pt x="117" y="45"/>
                  <a:pt x="98" y="50"/>
                  <a:pt x="78" y="56"/>
                </a:cubicBezTo>
                <a:cubicBezTo>
                  <a:pt x="98" y="50"/>
                  <a:pt x="117" y="44"/>
                  <a:pt x="136" y="38"/>
                </a:cubicBezTo>
                <a:cubicBezTo>
                  <a:pt x="155" y="32"/>
                  <a:pt x="174" y="27"/>
                  <a:pt x="193" y="21"/>
                </a:cubicBezTo>
                <a:cubicBezTo>
                  <a:pt x="194" y="24"/>
                  <a:pt x="194" y="24"/>
                  <a:pt x="194" y="24"/>
                </a:cubicBezTo>
                <a:cubicBezTo>
                  <a:pt x="145" y="18"/>
                  <a:pt x="145" y="18"/>
                  <a:pt x="145" y="18"/>
                </a:cubicBezTo>
                <a:cubicBezTo>
                  <a:pt x="97" y="12"/>
                  <a:pt x="97" y="12"/>
                  <a:pt x="97" y="12"/>
                </a:cubicBezTo>
                <a:cubicBezTo>
                  <a:pt x="81" y="10"/>
                  <a:pt x="65" y="8"/>
                  <a:pt x="49" y="6"/>
                </a:cubicBezTo>
                <a:cubicBezTo>
                  <a:pt x="32" y="4"/>
                  <a:pt x="16" y="2"/>
                  <a:pt x="0" y="0"/>
                </a:cubicBezTo>
                <a:close/>
              </a:path>
            </a:pathLst>
          </a:custGeom>
          <a:solidFill>
            <a:srgbClr val="90BF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95" name="Freeform 129">
            <a:extLst>
              <a:ext uri="{FF2B5EF4-FFF2-40B4-BE49-F238E27FC236}">
                <a16:creationId xmlns:a16="http://schemas.microsoft.com/office/drawing/2014/main" id="{987DC993-7DB1-46AC-922C-56C3007B01F7}"/>
              </a:ext>
            </a:extLst>
          </p:cNvPr>
          <p:cNvSpPr>
            <a:spLocks/>
          </p:cNvSpPr>
          <p:nvPr userDrawn="1"/>
        </p:nvSpPr>
        <p:spPr bwMode="auto">
          <a:xfrm>
            <a:off x="6183312" y="1604169"/>
            <a:ext cx="515938" cy="146050"/>
          </a:xfrm>
          <a:custGeom>
            <a:avLst/>
            <a:gdLst>
              <a:gd name="T0" fmla="*/ 0 w 325"/>
              <a:gd name="T1" fmla="*/ 92 h 92"/>
              <a:gd name="T2" fmla="*/ 81 w 325"/>
              <a:gd name="T3" fmla="*/ 68 h 92"/>
              <a:gd name="T4" fmla="*/ 162 w 325"/>
              <a:gd name="T5" fmla="*/ 44 h 92"/>
              <a:gd name="T6" fmla="*/ 243 w 325"/>
              <a:gd name="T7" fmla="*/ 22 h 92"/>
              <a:gd name="T8" fmla="*/ 284 w 325"/>
              <a:gd name="T9" fmla="*/ 11 h 92"/>
              <a:gd name="T10" fmla="*/ 325 w 325"/>
              <a:gd name="T11" fmla="*/ 0 h 92"/>
              <a:gd name="T12" fmla="*/ 284 w 325"/>
              <a:gd name="T13" fmla="*/ 13 h 92"/>
              <a:gd name="T14" fmla="*/ 244 w 325"/>
              <a:gd name="T15" fmla="*/ 25 h 92"/>
              <a:gd name="T16" fmla="*/ 163 w 325"/>
              <a:gd name="T17" fmla="*/ 48 h 92"/>
              <a:gd name="T18" fmla="*/ 82 w 325"/>
              <a:gd name="T19" fmla="*/ 71 h 92"/>
              <a:gd name="T20" fmla="*/ 0 w 325"/>
              <a:gd name="T21" fmla="*/ 9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5" h="92">
                <a:moveTo>
                  <a:pt x="0" y="92"/>
                </a:moveTo>
                <a:cubicBezTo>
                  <a:pt x="27" y="84"/>
                  <a:pt x="54" y="76"/>
                  <a:pt x="81" y="68"/>
                </a:cubicBezTo>
                <a:cubicBezTo>
                  <a:pt x="162" y="44"/>
                  <a:pt x="162" y="44"/>
                  <a:pt x="162" y="44"/>
                </a:cubicBezTo>
                <a:cubicBezTo>
                  <a:pt x="243" y="22"/>
                  <a:pt x="243" y="22"/>
                  <a:pt x="243" y="22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97" y="7"/>
                  <a:pt x="311" y="4"/>
                  <a:pt x="325" y="0"/>
                </a:cubicBezTo>
                <a:cubicBezTo>
                  <a:pt x="311" y="5"/>
                  <a:pt x="298" y="9"/>
                  <a:pt x="284" y="13"/>
                </a:cubicBezTo>
                <a:cubicBezTo>
                  <a:pt x="244" y="25"/>
                  <a:pt x="244" y="25"/>
                  <a:pt x="244" y="25"/>
                </a:cubicBezTo>
                <a:cubicBezTo>
                  <a:pt x="163" y="48"/>
                  <a:pt x="163" y="48"/>
                  <a:pt x="163" y="48"/>
                </a:cubicBezTo>
                <a:cubicBezTo>
                  <a:pt x="82" y="71"/>
                  <a:pt x="82" y="71"/>
                  <a:pt x="82" y="71"/>
                </a:cubicBezTo>
                <a:cubicBezTo>
                  <a:pt x="55" y="78"/>
                  <a:pt x="28" y="85"/>
                  <a:pt x="0" y="92"/>
                </a:cubicBezTo>
                <a:close/>
              </a:path>
            </a:pathLst>
          </a:custGeom>
          <a:solidFill>
            <a:srgbClr val="90BF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96" name="Freeform 130">
            <a:extLst>
              <a:ext uri="{FF2B5EF4-FFF2-40B4-BE49-F238E27FC236}">
                <a16:creationId xmlns:a16="http://schemas.microsoft.com/office/drawing/2014/main" id="{DC25E7FB-C17B-4DF3-BF4E-1CF4FC1280F3}"/>
              </a:ext>
            </a:extLst>
          </p:cNvPr>
          <p:cNvSpPr>
            <a:spLocks/>
          </p:cNvSpPr>
          <p:nvPr userDrawn="1"/>
        </p:nvSpPr>
        <p:spPr bwMode="auto">
          <a:xfrm>
            <a:off x="5076825" y="1999457"/>
            <a:ext cx="698500" cy="117475"/>
          </a:xfrm>
          <a:custGeom>
            <a:avLst/>
            <a:gdLst>
              <a:gd name="T0" fmla="*/ 439 w 440"/>
              <a:gd name="T1" fmla="*/ 61 h 74"/>
              <a:gd name="T2" fmla="*/ 439 w 440"/>
              <a:gd name="T3" fmla="*/ 64 h 74"/>
              <a:gd name="T4" fmla="*/ 429 w 440"/>
              <a:gd name="T5" fmla="*/ 73 h 74"/>
              <a:gd name="T6" fmla="*/ 421 w 440"/>
              <a:gd name="T7" fmla="*/ 73 h 74"/>
              <a:gd name="T8" fmla="*/ 42 w 440"/>
              <a:gd name="T9" fmla="*/ 28 h 74"/>
              <a:gd name="T10" fmla="*/ 37 w 440"/>
              <a:gd name="T11" fmla="*/ 28 h 74"/>
              <a:gd name="T12" fmla="*/ 36 w 440"/>
              <a:gd name="T13" fmla="*/ 27 h 74"/>
              <a:gd name="T14" fmla="*/ 36 w 440"/>
              <a:gd name="T15" fmla="*/ 27 h 74"/>
              <a:gd name="T16" fmla="*/ 34 w 440"/>
              <a:gd name="T17" fmla="*/ 27 h 74"/>
              <a:gd name="T18" fmla="*/ 28 w 440"/>
              <a:gd name="T19" fmla="*/ 23 h 74"/>
              <a:gd name="T20" fmla="*/ 10 w 440"/>
              <a:gd name="T21" fmla="*/ 15 h 74"/>
              <a:gd name="T22" fmla="*/ 3 w 440"/>
              <a:gd name="T23" fmla="*/ 11 h 74"/>
              <a:gd name="T24" fmla="*/ 2 w 440"/>
              <a:gd name="T25" fmla="*/ 11 h 74"/>
              <a:gd name="T26" fmla="*/ 3 w 440"/>
              <a:gd name="T27" fmla="*/ 8 h 74"/>
              <a:gd name="T28" fmla="*/ 30 w 440"/>
              <a:gd name="T29" fmla="*/ 2 h 74"/>
              <a:gd name="T30" fmla="*/ 36 w 440"/>
              <a:gd name="T31" fmla="*/ 1 h 74"/>
              <a:gd name="T32" fmla="*/ 39 w 440"/>
              <a:gd name="T33" fmla="*/ 0 h 74"/>
              <a:gd name="T34" fmla="*/ 39 w 440"/>
              <a:gd name="T35" fmla="*/ 0 h 74"/>
              <a:gd name="T36" fmla="*/ 40 w 440"/>
              <a:gd name="T37" fmla="*/ 0 h 74"/>
              <a:gd name="T38" fmla="*/ 45 w 440"/>
              <a:gd name="T39" fmla="*/ 0 h 74"/>
              <a:gd name="T40" fmla="*/ 424 w 440"/>
              <a:gd name="T41" fmla="*/ 46 h 74"/>
              <a:gd name="T42" fmla="*/ 431 w 440"/>
              <a:gd name="T43" fmla="*/ 48 h 74"/>
              <a:gd name="T44" fmla="*/ 439 w 440"/>
              <a:gd name="T45" fmla="*/ 61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40" h="74">
                <a:moveTo>
                  <a:pt x="439" y="61"/>
                </a:moveTo>
                <a:cubicBezTo>
                  <a:pt x="439" y="62"/>
                  <a:pt x="439" y="63"/>
                  <a:pt x="439" y="64"/>
                </a:cubicBezTo>
                <a:cubicBezTo>
                  <a:pt x="437" y="70"/>
                  <a:pt x="429" y="73"/>
                  <a:pt x="429" y="73"/>
                </a:cubicBezTo>
                <a:cubicBezTo>
                  <a:pt x="427" y="73"/>
                  <a:pt x="423" y="74"/>
                  <a:pt x="421" y="73"/>
                </a:cubicBezTo>
                <a:cubicBezTo>
                  <a:pt x="42" y="28"/>
                  <a:pt x="42" y="28"/>
                  <a:pt x="42" y="28"/>
                </a:cubicBezTo>
                <a:cubicBezTo>
                  <a:pt x="39" y="28"/>
                  <a:pt x="37" y="28"/>
                  <a:pt x="37" y="28"/>
                </a:cubicBezTo>
                <a:cubicBezTo>
                  <a:pt x="36" y="27"/>
                  <a:pt x="36" y="27"/>
                  <a:pt x="36" y="27"/>
                </a:cubicBezTo>
                <a:cubicBezTo>
                  <a:pt x="36" y="27"/>
                  <a:pt x="36" y="27"/>
                  <a:pt x="36" y="27"/>
                </a:cubicBezTo>
                <a:cubicBezTo>
                  <a:pt x="36" y="27"/>
                  <a:pt x="35" y="27"/>
                  <a:pt x="34" y="27"/>
                </a:cubicBezTo>
                <a:cubicBezTo>
                  <a:pt x="33" y="26"/>
                  <a:pt x="30" y="24"/>
                  <a:pt x="28" y="23"/>
                </a:cubicBezTo>
                <a:cubicBezTo>
                  <a:pt x="10" y="15"/>
                  <a:pt x="10" y="15"/>
                  <a:pt x="10" y="15"/>
                </a:cubicBezTo>
                <a:cubicBezTo>
                  <a:pt x="8" y="14"/>
                  <a:pt x="5" y="12"/>
                  <a:pt x="3" y="11"/>
                </a:cubicBezTo>
                <a:cubicBezTo>
                  <a:pt x="2" y="11"/>
                  <a:pt x="2" y="11"/>
                  <a:pt x="2" y="11"/>
                </a:cubicBezTo>
                <a:cubicBezTo>
                  <a:pt x="0" y="10"/>
                  <a:pt x="0" y="9"/>
                  <a:pt x="3" y="8"/>
                </a:cubicBezTo>
                <a:cubicBezTo>
                  <a:pt x="30" y="2"/>
                  <a:pt x="30" y="2"/>
                  <a:pt x="30" y="2"/>
                </a:cubicBezTo>
                <a:cubicBezTo>
                  <a:pt x="32" y="1"/>
                  <a:pt x="35" y="1"/>
                  <a:pt x="36" y="1"/>
                </a:cubicBezTo>
                <a:cubicBezTo>
                  <a:pt x="36" y="0"/>
                  <a:pt x="39" y="0"/>
                  <a:pt x="3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0"/>
                  <a:pt x="42" y="0"/>
                  <a:pt x="45" y="0"/>
                </a:cubicBezTo>
                <a:cubicBezTo>
                  <a:pt x="424" y="46"/>
                  <a:pt x="424" y="46"/>
                  <a:pt x="424" y="46"/>
                </a:cubicBezTo>
                <a:cubicBezTo>
                  <a:pt x="426" y="46"/>
                  <a:pt x="429" y="47"/>
                  <a:pt x="431" y="48"/>
                </a:cubicBezTo>
                <a:cubicBezTo>
                  <a:pt x="431" y="48"/>
                  <a:pt x="440" y="54"/>
                  <a:pt x="439" y="61"/>
                </a:cubicBezTo>
              </a:path>
            </a:pathLst>
          </a:custGeom>
          <a:solidFill>
            <a:srgbClr val="F9C8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97" name="Freeform 131">
            <a:extLst>
              <a:ext uri="{FF2B5EF4-FFF2-40B4-BE49-F238E27FC236}">
                <a16:creationId xmlns:a16="http://schemas.microsoft.com/office/drawing/2014/main" id="{69CACBF0-8B2F-451E-8644-F8357F035CB5}"/>
              </a:ext>
            </a:extLst>
          </p:cNvPr>
          <p:cNvSpPr>
            <a:spLocks/>
          </p:cNvSpPr>
          <p:nvPr userDrawn="1"/>
        </p:nvSpPr>
        <p:spPr bwMode="auto">
          <a:xfrm>
            <a:off x="5075237" y="1999457"/>
            <a:ext cx="63500" cy="42863"/>
          </a:xfrm>
          <a:custGeom>
            <a:avLst/>
            <a:gdLst>
              <a:gd name="T0" fmla="*/ 40 w 40"/>
              <a:gd name="T1" fmla="*/ 0 h 27"/>
              <a:gd name="T2" fmla="*/ 37 w 40"/>
              <a:gd name="T3" fmla="*/ 27 h 27"/>
              <a:gd name="T4" fmla="*/ 32 w 40"/>
              <a:gd name="T5" fmla="*/ 25 h 27"/>
              <a:gd name="T6" fmla="*/ 8 w 40"/>
              <a:gd name="T7" fmla="*/ 13 h 27"/>
              <a:gd name="T8" fmla="*/ 0 w 40"/>
              <a:gd name="T9" fmla="*/ 9 h 27"/>
              <a:gd name="T10" fmla="*/ 8 w 40"/>
              <a:gd name="T11" fmla="*/ 7 h 27"/>
              <a:gd name="T12" fmla="*/ 35 w 40"/>
              <a:gd name="T13" fmla="*/ 1 h 27"/>
              <a:gd name="T14" fmla="*/ 40 w 40"/>
              <a:gd name="T15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" h="27">
                <a:moveTo>
                  <a:pt x="40" y="0"/>
                </a:moveTo>
                <a:cubicBezTo>
                  <a:pt x="37" y="27"/>
                  <a:pt x="37" y="27"/>
                  <a:pt x="37" y="27"/>
                </a:cubicBezTo>
                <a:cubicBezTo>
                  <a:pt x="35" y="27"/>
                  <a:pt x="34" y="26"/>
                  <a:pt x="32" y="25"/>
                </a:cubicBezTo>
                <a:cubicBezTo>
                  <a:pt x="8" y="13"/>
                  <a:pt x="8" y="13"/>
                  <a:pt x="8" y="13"/>
                </a:cubicBezTo>
                <a:cubicBezTo>
                  <a:pt x="0" y="9"/>
                  <a:pt x="0" y="9"/>
                  <a:pt x="0" y="9"/>
                </a:cubicBezTo>
                <a:cubicBezTo>
                  <a:pt x="8" y="7"/>
                  <a:pt x="8" y="7"/>
                  <a:pt x="8" y="7"/>
                </a:cubicBezTo>
                <a:cubicBezTo>
                  <a:pt x="35" y="1"/>
                  <a:pt x="35" y="1"/>
                  <a:pt x="35" y="1"/>
                </a:cubicBezTo>
                <a:cubicBezTo>
                  <a:pt x="37" y="0"/>
                  <a:pt x="38" y="0"/>
                  <a:pt x="40" y="0"/>
                </a:cubicBezTo>
              </a:path>
            </a:pathLst>
          </a:custGeom>
          <a:solidFill>
            <a:srgbClr val="FCBE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98" name="Freeform 132">
            <a:extLst>
              <a:ext uri="{FF2B5EF4-FFF2-40B4-BE49-F238E27FC236}">
                <a16:creationId xmlns:a16="http://schemas.microsoft.com/office/drawing/2014/main" id="{E0A99692-5588-4F94-9DE8-66D66ABBDF54}"/>
              </a:ext>
            </a:extLst>
          </p:cNvPr>
          <p:cNvSpPr>
            <a:spLocks/>
          </p:cNvSpPr>
          <p:nvPr userDrawn="1"/>
        </p:nvSpPr>
        <p:spPr bwMode="auto">
          <a:xfrm>
            <a:off x="5075237" y="2010569"/>
            <a:ext cx="12700" cy="9525"/>
          </a:xfrm>
          <a:custGeom>
            <a:avLst/>
            <a:gdLst>
              <a:gd name="T0" fmla="*/ 8 w 8"/>
              <a:gd name="T1" fmla="*/ 0 h 6"/>
              <a:gd name="T2" fmla="*/ 8 w 8"/>
              <a:gd name="T3" fmla="*/ 6 h 6"/>
              <a:gd name="T4" fmla="*/ 0 w 8"/>
              <a:gd name="T5" fmla="*/ 2 h 6"/>
              <a:gd name="T6" fmla="*/ 8 w 8"/>
              <a:gd name="T7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" h="6">
                <a:moveTo>
                  <a:pt x="8" y="0"/>
                </a:moveTo>
                <a:lnTo>
                  <a:pt x="8" y="6"/>
                </a:lnTo>
                <a:lnTo>
                  <a:pt x="0" y="2"/>
                </a:lnTo>
                <a:lnTo>
                  <a:pt x="8" y="0"/>
                </a:lnTo>
                <a:close/>
              </a:path>
            </a:pathLst>
          </a:custGeom>
          <a:solidFill>
            <a:srgbClr val="19191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99" name="Freeform 133">
            <a:extLst>
              <a:ext uri="{FF2B5EF4-FFF2-40B4-BE49-F238E27FC236}">
                <a16:creationId xmlns:a16="http://schemas.microsoft.com/office/drawing/2014/main" id="{C3D97CE7-BFC7-49EB-BA11-CA9F02AE4398}"/>
              </a:ext>
            </a:extLst>
          </p:cNvPr>
          <p:cNvSpPr>
            <a:spLocks/>
          </p:cNvSpPr>
          <p:nvPr userDrawn="1"/>
        </p:nvSpPr>
        <p:spPr bwMode="auto">
          <a:xfrm>
            <a:off x="5694362" y="2066132"/>
            <a:ext cx="80963" cy="52388"/>
          </a:xfrm>
          <a:custGeom>
            <a:avLst/>
            <a:gdLst>
              <a:gd name="T0" fmla="*/ 50 w 51"/>
              <a:gd name="T1" fmla="*/ 19 h 33"/>
              <a:gd name="T2" fmla="*/ 36 w 51"/>
              <a:gd name="T3" fmla="*/ 32 h 33"/>
              <a:gd name="T4" fmla="*/ 0 w 51"/>
              <a:gd name="T5" fmla="*/ 27 h 33"/>
              <a:gd name="T6" fmla="*/ 2 w 51"/>
              <a:gd name="T7" fmla="*/ 0 h 33"/>
              <a:gd name="T8" fmla="*/ 39 w 51"/>
              <a:gd name="T9" fmla="*/ 4 h 33"/>
              <a:gd name="T10" fmla="*/ 50 w 51"/>
              <a:gd name="T11" fmla="*/ 19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1" h="33">
                <a:moveTo>
                  <a:pt x="50" y="19"/>
                </a:moveTo>
                <a:cubicBezTo>
                  <a:pt x="50" y="27"/>
                  <a:pt x="43" y="33"/>
                  <a:pt x="36" y="32"/>
                </a:cubicBezTo>
                <a:cubicBezTo>
                  <a:pt x="0" y="27"/>
                  <a:pt x="0" y="27"/>
                  <a:pt x="0" y="27"/>
                </a:cubicBezTo>
                <a:cubicBezTo>
                  <a:pt x="2" y="0"/>
                  <a:pt x="2" y="0"/>
                  <a:pt x="2" y="0"/>
                </a:cubicBezTo>
                <a:cubicBezTo>
                  <a:pt x="39" y="4"/>
                  <a:pt x="39" y="4"/>
                  <a:pt x="39" y="4"/>
                </a:cubicBezTo>
                <a:cubicBezTo>
                  <a:pt x="46" y="5"/>
                  <a:pt x="51" y="12"/>
                  <a:pt x="50" y="19"/>
                </a:cubicBezTo>
              </a:path>
            </a:pathLst>
          </a:custGeom>
          <a:solidFill>
            <a:srgbClr val="FF85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00" name="Freeform 134">
            <a:extLst>
              <a:ext uri="{FF2B5EF4-FFF2-40B4-BE49-F238E27FC236}">
                <a16:creationId xmlns:a16="http://schemas.microsoft.com/office/drawing/2014/main" id="{255A0AB0-3F64-434F-899D-3E681CC9488A}"/>
              </a:ext>
            </a:extLst>
          </p:cNvPr>
          <p:cNvSpPr>
            <a:spLocks/>
          </p:cNvSpPr>
          <p:nvPr userDrawn="1"/>
        </p:nvSpPr>
        <p:spPr bwMode="auto">
          <a:xfrm>
            <a:off x="5694362" y="2066132"/>
            <a:ext cx="41275" cy="47625"/>
          </a:xfrm>
          <a:custGeom>
            <a:avLst/>
            <a:gdLst>
              <a:gd name="T0" fmla="*/ 26 w 26"/>
              <a:gd name="T1" fmla="*/ 3 h 30"/>
              <a:gd name="T2" fmla="*/ 23 w 26"/>
              <a:gd name="T3" fmla="*/ 30 h 30"/>
              <a:gd name="T4" fmla="*/ 0 w 26"/>
              <a:gd name="T5" fmla="*/ 27 h 30"/>
              <a:gd name="T6" fmla="*/ 2 w 26"/>
              <a:gd name="T7" fmla="*/ 0 h 30"/>
              <a:gd name="T8" fmla="*/ 26 w 26"/>
              <a:gd name="T9" fmla="*/ 3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30">
                <a:moveTo>
                  <a:pt x="26" y="3"/>
                </a:moveTo>
                <a:lnTo>
                  <a:pt x="23" y="30"/>
                </a:lnTo>
                <a:lnTo>
                  <a:pt x="0" y="27"/>
                </a:lnTo>
                <a:lnTo>
                  <a:pt x="2" y="0"/>
                </a:lnTo>
                <a:lnTo>
                  <a:pt x="26" y="3"/>
                </a:lnTo>
                <a:close/>
              </a:path>
            </a:pathLst>
          </a:custGeom>
          <a:solidFill>
            <a:srgbClr val="AAAA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01" name="Freeform 135">
            <a:extLst>
              <a:ext uri="{FF2B5EF4-FFF2-40B4-BE49-F238E27FC236}">
                <a16:creationId xmlns:a16="http://schemas.microsoft.com/office/drawing/2014/main" id="{769E2173-89D4-454B-9073-A040A669BF36}"/>
              </a:ext>
            </a:extLst>
          </p:cNvPr>
          <p:cNvSpPr>
            <a:spLocks/>
          </p:cNvSpPr>
          <p:nvPr userDrawn="1"/>
        </p:nvSpPr>
        <p:spPr bwMode="auto">
          <a:xfrm>
            <a:off x="5694362" y="2066132"/>
            <a:ext cx="41275" cy="47625"/>
          </a:xfrm>
          <a:custGeom>
            <a:avLst/>
            <a:gdLst>
              <a:gd name="T0" fmla="*/ 26 w 26"/>
              <a:gd name="T1" fmla="*/ 3 h 30"/>
              <a:gd name="T2" fmla="*/ 23 w 26"/>
              <a:gd name="T3" fmla="*/ 30 h 30"/>
              <a:gd name="T4" fmla="*/ 0 w 26"/>
              <a:gd name="T5" fmla="*/ 27 h 30"/>
              <a:gd name="T6" fmla="*/ 2 w 26"/>
              <a:gd name="T7" fmla="*/ 0 h 30"/>
              <a:gd name="T8" fmla="*/ 26 w 26"/>
              <a:gd name="T9" fmla="*/ 3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30">
                <a:moveTo>
                  <a:pt x="26" y="3"/>
                </a:moveTo>
                <a:lnTo>
                  <a:pt x="23" y="30"/>
                </a:lnTo>
                <a:lnTo>
                  <a:pt x="0" y="27"/>
                </a:lnTo>
                <a:lnTo>
                  <a:pt x="2" y="0"/>
                </a:lnTo>
                <a:lnTo>
                  <a:pt x="26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02" name="Freeform 136">
            <a:extLst>
              <a:ext uri="{FF2B5EF4-FFF2-40B4-BE49-F238E27FC236}">
                <a16:creationId xmlns:a16="http://schemas.microsoft.com/office/drawing/2014/main" id="{40D0C2A0-6D59-4A56-9672-15295CCB99A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133975" y="2042319"/>
            <a:ext cx="560388" cy="66675"/>
          </a:xfrm>
          <a:custGeom>
            <a:avLst/>
            <a:gdLst>
              <a:gd name="T0" fmla="*/ 195 w 353"/>
              <a:gd name="T1" fmla="*/ 24 h 42"/>
              <a:gd name="T2" fmla="*/ 353 w 353"/>
              <a:gd name="T3" fmla="*/ 42 h 42"/>
              <a:gd name="T4" fmla="*/ 353 w 353"/>
              <a:gd name="T5" fmla="*/ 42 h 42"/>
              <a:gd name="T6" fmla="*/ 195 w 353"/>
              <a:gd name="T7" fmla="*/ 24 h 42"/>
              <a:gd name="T8" fmla="*/ 1 w 353"/>
              <a:gd name="T9" fmla="*/ 1 h 42"/>
              <a:gd name="T10" fmla="*/ 2 w 353"/>
              <a:gd name="T11" fmla="*/ 1 h 42"/>
              <a:gd name="T12" fmla="*/ 4 w 353"/>
              <a:gd name="T13" fmla="*/ 1 h 42"/>
              <a:gd name="T14" fmla="*/ 1 w 353"/>
              <a:gd name="T15" fmla="*/ 1 h 42"/>
              <a:gd name="T16" fmla="*/ 1 w 353"/>
              <a:gd name="T17" fmla="*/ 1 h 42"/>
              <a:gd name="T18" fmla="*/ 0 w 353"/>
              <a:gd name="T19" fmla="*/ 0 h 42"/>
              <a:gd name="T20" fmla="*/ 0 w 353"/>
              <a:gd name="T21" fmla="*/ 1 h 42"/>
              <a:gd name="T22" fmla="*/ 0 w 353"/>
              <a:gd name="T23" fmla="*/ 0 h 42"/>
              <a:gd name="T24" fmla="*/ 0 w 353"/>
              <a:gd name="T25" fmla="*/ 0 h 42"/>
              <a:gd name="T26" fmla="*/ 0 w 353"/>
              <a:gd name="T27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53" h="42">
                <a:moveTo>
                  <a:pt x="195" y="24"/>
                </a:moveTo>
                <a:cubicBezTo>
                  <a:pt x="353" y="42"/>
                  <a:pt x="353" y="42"/>
                  <a:pt x="353" y="42"/>
                </a:cubicBezTo>
                <a:cubicBezTo>
                  <a:pt x="353" y="42"/>
                  <a:pt x="353" y="42"/>
                  <a:pt x="353" y="42"/>
                </a:cubicBezTo>
                <a:cubicBezTo>
                  <a:pt x="195" y="24"/>
                  <a:pt x="195" y="24"/>
                  <a:pt x="195" y="24"/>
                </a:cubicBezTo>
                <a:moveTo>
                  <a:pt x="1" y="1"/>
                </a:moveTo>
                <a:cubicBezTo>
                  <a:pt x="1" y="1"/>
                  <a:pt x="1" y="1"/>
                  <a:pt x="2" y="1"/>
                </a:cubicBezTo>
                <a:cubicBezTo>
                  <a:pt x="4" y="1"/>
                  <a:pt x="4" y="1"/>
                  <a:pt x="4" y="1"/>
                </a:cubicBezTo>
                <a:cubicBezTo>
                  <a:pt x="3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moveTo>
                  <a:pt x="0" y="0"/>
                </a:move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9D9D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03" name="Freeform 137">
            <a:extLst>
              <a:ext uri="{FF2B5EF4-FFF2-40B4-BE49-F238E27FC236}">
                <a16:creationId xmlns:a16="http://schemas.microsoft.com/office/drawing/2014/main" id="{C77AD6C9-DDAD-4B2A-BDAD-E412AC7D43EA}"/>
              </a:ext>
            </a:extLst>
          </p:cNvPr>
          <p:cNvSpPr>
            <a:spLocks/>
          </p:cNvSpPr>
          <p:nvPr userDrawn="1"/>
        </p:nvSpPr>
        <p:spPr bwMode="auto">
          <a:xfrm>
            <a:off x="5133975" y="2026444"/>
            <a:ext cx="561975" cy="82550"/>
          </a:xfrm>
          <a:custGeom>
            <a:avLst/>
            <a:gdLst>
              <a:gd name="T0" fmla="*/ 1 w 354"/>
              <a:gd name="T1" fmla="*/ 0 h 52"/>
              <a:gd name="T2" fmla="*/ 0 w 354"/>
              <a:gd name="T3" fmla="*/ 10 h 52"/>
              <a:gd name="T4" fmla="*/ 0 w 354"/>
              <a:gd name="T5" fmla="*/ 10 h 52"/>
              <a:gd name="T6" fmla="*/ 0 w 354"/>
              <a:gd name="T7" fmla="*/ 10 h 52"/>
              <a:gd name="T8" fmla="*/ 0 w 354"/>
              <a:gd name="T9" fmla="*/ 10 h 52"/>
              <a:gd name="T10" fmla="*/ 0 w 354"/>
              <a:gd name="T11" fmla="*/ 10 h 52"/>
              <a:gd name="T12" fmla="*/ 1 w 354"/>
              <a:gd name="T13" fmla="*/ 11 h 52"/>
              <a:gd name="T14" fmla="*/ 1 w 354"/>
              <a:gd name="T15" fmla="*/ 11 h 52"/>
              <a:gd name="T16" fmla="*/ 4 w 354"/>
              <a:gd name="T17" fmla="*/ 11 h 52"/>
              <a:gd name="T18" fmla="*/ 195 w 354"/>
              <a:gd name="T19" fmla="*/ 34 h 52"/>
              <a:gd name="T20" fmla="*/ 353 w 354"/>
              <a:gd name="T21" fmla="*/ 52 h 52"/>
              <a:gd name="T22" fmla="*/ 354 w 354"/>
              <a:gd name="T23" fmla="*/ 41 h 52"/>
              <a:gd name="T24" fmla="*/ 1 w 354"/>
              <a:gd name="T25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54" h="52">
                <a:moveTo>
                  <a:pt x="1" y="0"/>
                </a:move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1" y="10"/>
                  <a:pt x="1" y="10"/>
                  <a:pt x="1" y="11"/>
                </a:cubicBezTo>
                <a:cubicBezTo>
                  <a:pt x="1" y="11"/>
                  <a:pt x="1" y="11"/>
                  <a:pt x="1" y="11"/>
                </a:cubicBezTo>
                <a:cubicBezTo>
                  <a:pt x="1" y="11"/>
                  <a:pt x="3" y="11"/>
                  <a:pt x="4" y="11"/>
                </a:cubicBezTo>
                <a:cubicBezTo>
                  <a:pt x="195" y="34"/>
                  <a:pt x="195" y="34"/>
                  <a:pt x="195" y="34"/>
                </a:cubicBezTo>
                <a:cubicBezTo>
                  <a:pt x="353" y="52"/>
                  <a:pt x="353" y="52"/>
                  <a:pt x="353" y="52"/>
                </a:cubicBezTo>
                <a:cubicBezTo>
                  <a:pt x="354" y="41"/>
                  <a:pt x="354" y="41"/>
                  <a:pt x="354" y="41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997C3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04" name="Freeform 138">
            <a:extLst>
              <a:ext uri="{FF2B5EF4-FFF2-40B4-BE49-F238E27FC236}">
                <a16:creationId xmlns:a16="http://schemas.microsoft.com/office/drawing/2014/main" id="{91EE751B-5FB2-44CD-B180-1B4B490CCA29}"/>
              </a:ext>
            </a:extLst>
          </p:cNvPr>
          <p:cNvSpPr>
            <a:spLocks/>
          </p:cNvSpPr>
          <p:nvPr userDrawn="1"/>
        </p:nvSpPr>
        <p:spPr bwMode="auto">
          <a:xfrm>
            <a:off x="5087937" y="2020094"/>
            <a:ext cx="47625" cy="22225"/>
          </a:xfrm>
          <a:custGeom>
            <a:avLst/>
            <a:gdLst>
              <a:gd name="T0" fmla="*/ 0 w 30"/>
              <a:gd name="T1" fmla="*/ 0 h 14"/>
              <a:gd name="T2" fmla="*/ 24 w 30"/>
              <a:gd name="T3" fmla="*/ 12 h 14"/>
              <a:gd name="T4" fmla="*/ 29 w 30"/>
              <a:gd name="T5" fmla="*/ 14 h 14"/>
              <a:gd name="T6" fmla="*/ 29 w 30"/>
              <a:gd name="T7" fmla="*/ 14 h 14"/>
              <a:gd name="T8" fmla="*/ 30 w 30"/>
              <a:gd name="T9" fmla="*/ 4 h 14"/>
              <a:gd name="T10" fmla="*/ 0 w 30"/>
              <a:gd name="T11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" h="14">
                <a:moveTo>
                  <a:pt x="0" y="0"/>
                </a:moveTo>
                <a:cubicBezTo>
                  <a:pt x="24" y="12"/>
                  <a:pt x="24" y="12"/>
                  <a:pt x="24" y="12"/>
                </a:cubicBezTo>
                <a:cubicBezTo>
                  <a:pt x="26" y="13"/>
                  <a:pt x="27" y="14"/>
                  <a:pt x="29" y="14"/>
                </a:cubicBezTo>
                <a:cubicBezTo>
                  <a:pt x="29" y="14"/>
                  <a:pt x="29" y="14"/>
                  <a:pt x="29" y="14"/>
                </a:cubicBezTo>
                <a:cubicBezTo>
                  <a:pt x="30" y="4"/>
                  <a:pt x="30" y="4"/>
                  <a:pt x="30" y="4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9B76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05" name="Freeform 139">
            <a:extLst>
              <a:ext uri="{FF2B5EF4-FFF2-40B4-BE49-F238E27FC236}">
                <a16:creationId xmlns:a16="http://schemas.microsoft.com/office/drawing/2014/main" id="{FB80DBFF-DBCB-4781-B47D-2E5615F58F1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5751512" y="2108994"/>
            <a:ext cx="17463" cy="7938"/>
          </a:xfrm>
          <a:custGeom>
            <a:avLst/>
            <a:gdLst>
              <a:gd name="T0" fmla="*/ 11 w 11"/>
              <a:gd name="T1" fmla="*/ 0 h 5"/>
              <a:gd name="T2" fmla="*/ 1 w 11"/>
              <a:gd name="T3" fmla="*/ 5 h 5"/>
              <a:gd name="T4" fmla="*/ 0 w 11"/>
              <a:gd name="T5" fmla="*/ 5 h 5"/>
              <a:gd name="T6" fmla="*/ 1 w 11"/>
              <a:gd name="T7" fmla="*/ 5 h 5"/>
              <a:gd name="T8" fmla="*/ 11 w 11"/>
              <a:gd name="T9" fmla="*/ 0 h 5"/>
              <a:gd name="T10" fmla="*/ 11 w 11"/>
              <a:gd name="T11" fmla="*/ 0 h 5"/>
              <a:gd name="T12" fmla="*/ 11 w 11"/>
              <a:gd name="T13" fmla="*/ 0 h 5"/>
              <a:gd name="T14" fmla="*/ 11 w 11"/>
              <a:gd name="T15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" h="5">
                <a:moveTo>
                  <a:pt x="11" y="0"/>
                </a:moveTo>
                <a:cubicBezTo>
                  <a:pt x="9" y="3"/>
                  <a:pt x="5" y="5"/>
                  <a:pt x="1" y="5"/>
                </a:cubicBezTo>
                <a:cubicBezTo>
                  <a:pt x="1" y="5"/>
                  <a:pt x="0" y="5"/>
                  <a:pt x="0" y="5"/>
                </a:cubicBezTo>
                <a:cubicBezTo>
                  <a:pt x="0" y="5"/>
                  <a:pt x="1" y="5"/>
                  <a:pt x="1" y="5"/>
                </a:cubicBezTo>
                <a:cubicBezTo>
                  <a:pt x="5" y="5"/>
                  <a:pt x="9" y="3"/>
                  <a:pt x="11" y="0"/>
                </a:cubicBezTo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11" y="0"/>
                  <a:pt x="11" y="0"/>
                  <a:pt x="11" y="0"/>
                </a:cubicBezTo>
              </a:path>
            </a:pathLst>
          </a:custGeom>
          <a:solidFill>
            <a:srgbClr val="9D9D9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06" name="Freeform 140">
            <a:extLst>
              <a:ext uri="{FF2B5EF4-FFF2-40B4-BE49-F238E27FC236}">
                <a16:creationId xmlns:a16="http://schemas.microsoft.com/office/drawing/2014/main" id="{B865C95D-235F-4083-8920-6C610C208150}"/>
              </a:ext>
            </a:extLst>
          </p:cNvPr>
          <p:cNvSpPr>
            <a:spLocks/>
          </p:cNvSpPr>
          <p:nvPr userDrawn="1"/>
        </p:nvSpPr>
        <p:spPr bwMode="auto">
          <a:xfrm>
            <a:off x="5730875" y="2096294"/>
            <a:ext cx="42863" cy="20638"/>
          </a:xfrm>
          <a:custGeom>
            <a:avLst/>
            <a:gdLst>
              <a:gd name="T0" fmla="*/ 1 w 27"/>
              <a:gd name="T1" fmla="*/ 0 h 13"/>
              <a:gd name="T2" fmla="*/ 0 w 27"/>
              <a:gd name="T3" fmla="*/ 11 h 13"/>
              <a:gd name="T4" fmla="*/ 13 w 27"/>
              <a:gd name="T5" fmla="*/ 13 h 13"/>
              <a:gd name="T6" fmla="*/ 13 w 27"/>
              <a:gd name="T7" fmla="*/ 13 h 13"/>
              <a:gd name="T8" fmla="*/ 14 w 27"/>
              <a:gd name="T9" fmla="*/ 13 h 13"/>
              <a:gd name="T10" fmla="*/ 24 w 27"/>
              <a:gd name="T11" fmla="*/ 8 h 13"/>
              <a:gd name="T12" fmla="*/ 24 w 27"/>
              <a:gd name="T13" fmla="*/ 8 h 13"/>
              <a:gd name="T14" fmla="*/ 24 w 27"/>
              <a:gd name="T15" fmla="*/ 8 h 13"/>
              <a:gd name="T16" fmla="*/ 27 w 27"/>
              <a:gd name="T17" fmla="*/ 3 h 13"/>
              <a:gd name="T18" fmla="*/ 1 w 27"/>
              <a:gd name="T19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" h="13">
                <a:moveTo>
                  <a:pt x="1" y="0"/>
                </a:moveTo>
                <a:cubicBezTo>
                  <a:pt x="0" y="11"/>
                  <a:pt x="0" y="11"/>
                  <a:pt x="0" y="11"/>
                </a:cubicBezTo>
                <a:cubicBezTo>
                  <a:pt x="13" y="13"/>
                  <a:pt x="13" y="13"/>
                  <a:pt x="13" y="13"/>
                </a:cubicBezTo>
                <a:cubicBezTo>
                  <a:pt x="13" y="13"/>
                  <a:pt x="13" y="13"/>
                  <a:pt x="13" y="13"/>
                </a:cubicBezTo>
                <a:cubicBezTo>
                  <a:pt x="13" y="13"/>
                  <a:pt x="14" y="13"/>
                  <a:pt x="14" y="13"/>
                </a:cubicBezTo>
                <a:cubicBezTo>
                  <a:pt x="18" y="13"/>
                  <a:pt x="22" y="11"/>
                  <a:pt x="2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5" y="7"/>
                  <a:pt x="26" y="5"/>
                  <a:pt x="27" y="3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rgbClr val="9D54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07" name="Freeform 141">
            <a:extLst>
              <a:ext uri="{FF2B5EF4-FFF2-40B4-BE49-F238E27FC236}">
                <a16:creationId xmlns:a16="http://schemas.microsoft.com/office/drawing/2014/main" id="{997DCA43-7305-4D1A-ABCE-0245832F2E34}"/>
              </a:ext>
            </a:extLst>
          </p:cNvPr>
          <p:cNvSpPr>
            <a:spLocks/>
          </p:cNvSpPr>
          <p:nvPr userDrawn="1"/>
        </p:nvSpPr>
        <p:spPr bwMode="auto">
          <a:xfrm>
            <a:off x="5694362" y="2091532"/>
            <a:ext cx="38100" cy="22225"/>
          </a:xfrm>
          <a:custGeom>
            <a:avLst/>
            <a:gdLst>
              <a:gd name="T0" fmla="*/ 1 w 24"/>
              <a:gd name="T1" fmla="*/ 0 h 14"/>
              <a:gd name="T2" fmla="*/ 0 w 24"/>
              <a:gd name="T3" fmla="*/ 11 h 14"/>
              <a:gd name="T4" fmla="*/ 0 w 24"/>
              <a:gd name="T5" fmla="*/ 11 h 14"/>
              <a:gd name="T6" fmla="*/ 23 w 24"/>
              <a:gd name="T7" fmla="*/ 14 h 14"/>
              <a:gd name="T8" fmla="*/ 24 w 24"/>
              <a:gd name="T9" fmla="*/ 3 h 14"/>
              <a:gd name="T10" fmla="*/ 1 w 24"/>
              <a:gd name="T11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4">
                <a:moveTo>
                  <a:pt x="1" y="0"/>
                </a:moveTo>
                <a:lnTo>
                  <a:pt x="0" y="11"/>
                </a:lnTo>
                <a:lnTo>
                  <a:pt x="0" y="11"/>
                </a:lnTo>
                <a:lnTo>
                  <a:pt x="23" y="14"/>
                </a:lnTo>
                <a:lnTo>
                  <a:pt x="24" y="3"/>
                </a:lnTo>
                <a:lnTo>
                  <a:pt x="1" y="0"/>
                </a:lnTo>
                <a:close/>
              </a:path>
            </a:pathLst>
          </a:custGeom>
          <a:solidFill>
            <a:srgbClr val="6A6A6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08" name="Freeform 142">
            <a:extLst>
              <a:ext uri="{FF2B5EF4-FFF2-40B4-BE49-F238E27FC236}">
                <a16:creationId xmlns:a16="http://schemas.microsoft.com/office/drawing/2014/main" id="{D2FE25BB-F4C4-4697-8F9C-41544FDF36E2}"/>
              </a:ext>
            </a:extLst>
          </p:cNvPr>
          <p:cNvSpPr>
            <a:spLocks/>
          </p:cNvSpPr>
          <p:nvPr userDrawn="1"/>
        </p:nvSpPr>
        <p:spPr bwMode="auto">
          <a:xfrm>
            <a:off x="5694362" y="2091532"/>
            <a:ext cx="38100" cy="22225"/>
          </a:xfrm>
          <a:custGeom>
            <a:avLst/>
            <a:gdLst>
              <a:gd name="T0" fmla="*/ 1 w 24"/>
              <a:gd name="T1" fmla="*/ 0 h 14"/>
              <a:gd name="T2" fmla="*/ 0 w 24"/>
              <a:gd name="T3" fmla="*/ 11 h 14"/>
              <a:gd name="T4" fmla="*/ 0 w 24"/>
              <a:gd name="T5" fmla="*/ 11 h 14"/>
              <a:gd name="T6" fmla="*/ 23 w 24"/>
              <a:gd name="T7" fmla="*/ 14 h 14"/>
              <a:gd name="T8" fmla="*/ 24 w 24"/>
              <a:gd name="T9" fmla="*/ 3 h 14"/>
              <a:gd name="T10" fmla="*/ 1 w 24"/>
              <a:gd name="T11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4">
                <a:moveTo>
                  <a:pt x="1" y="0"/>
                </a:moveTo>
                <a:lnTo>
                  <a:pt x="0" y="11"/>
                </a:lnTo>
                <a:lnTo>
                  <a:pt x="0" y="11"/>
                </a:lnTo>
                <a:lnTo>
                  <a:pt x="23" y="14"/>
                </a:lnTo>
                <a:lnTo>
                  <a:pt x="24" y="3"/>
                </a:lnTo>
                <a:lnTo>
                  <a:pt x="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09" name="Freeform 143">
            <a:extLst>
              <a:ext uri="{FF2B5EF4-FFF2-40B4-BE49-F238E27FC236}">
                <a16:creationId xmlns:a16="http://schemas.microsoft.com/office/drawing/2014/main" id="{88FA3D35-8E41-437F-A82F-46ABC1C55069}"/>
              </a:ext>
            </a:extLst>
          </p:cNvPr>
          <p:cNvSpPr>
            <a:spLocks/>
          </p:cNvSpPr>
          <p:nvPr userDrawn="1"/>
        </p:nvSpPr>
        <p:spPr bwMode="auto">
          <a:xfrm>
            <a:off x="7343775" y="1626394"/>
            <a:ext cx="60325" cy="161925"/>
          </a:xfrm>
          <a:custGeom>
            <a:avLst/>
            <a:gdLst>
              <a:gd name="T0" fmla="*/ 0 w 38"/>
              <a:gd name="T1" fmla="*/ 4 h 102"/>
              <a:gd name="T2" fmla="*/ 12 w 38"/>
              <a:gd name="T3" fmla="*/ 0 h 102"/>
              <a:gd name="T4" fmla="*/ 37 w 38"/>
              <a:gd name="T5" fmla="*/ 98 h 102"/>
              <a:gd name="T6" fmla="*/ 24 w 38"/>
              <a:gd name="T7" fmla="*/ 10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" h="102">
                <a:moveTo>
                  <a:pt x="0" y="4"/>
                </a:move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38" y="29"/>
                  <a:pt x="37" y="98"/>
                </a:cubicBezTo>
                <a:cubicBezTo>
                  <a:pt x="24" y="102"/>
                  <a:pt x="24" y="102"/>
                  <a:pt x="24" y="102"/>
                </a:cubicBezTo>
              </a:path>
            </a:pathLst>
          </a:custGeom>
          <a:solidFill>
            <a:srgbClr val="E5DED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10" name="Freeform 144">
            <a:extLst>
              <a:ext uri="{FF2B5EF4-FFF2-40B4-BE49-F238E27FC236}">
                <a16:creationId xmlns:a16="http://schemas.microsoft.com/office/drawing/2014/main" id="{47640583-01D1-4BE0-A8A6-2EDBF51CF124}"/>
              </a:ext>
            </a:extLst>
          </p:cNvPr>
          <p:cNvSpPr>
            <a:spLocks/>
          </p:cNvSpPr>
          <p:nvPr userDrawn="1"/>
        </p:nvSpPr>
        <p:spPr bwMode="auto">
          <a:xfrm>
            <a:off x="7297737" y="1613694"/>
            <a:ext cx="88900" cy="207963"/>
          </a:xfrm>
          <a:custGeom>
            <a:avLst/>
            <a:gdLst>
              <a:gd name="T0" fmla="*/ 0 w 56"/>
              <a:gd name="T1" fmla="*/ 5 h 131"/>
              <a:gd name="T2" fmla="*/ 19 w 56"/>
              <a:gd name="T3" fmla="*/ 0 h 131"/>
              <a:gd name="T4" fmla="*/ 51 w 56"/>
              <a:gd name="T5" fmla="*/ 126 h 131"/>
              <a:gd name="T6" fmla="*/ 32 w 56"/>
              <a:gd name="T7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131">
                <a:moveTo>
                  <a:pt x="0" y="5"/>
                </a:move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56" y="36"/>
                  <a:pt x="51" y="126"/>
                </a:cubicBezTo>
                <a:cubicBezTo>
                  <a:pt x="32" y="131"/>
                  <a:pt x="32" y="131"/>
                  <a:pt x="32" y="131"/>
                </a:cubicBezTo>
              </a:path>
            </a:pathLst>
          </a:custGeom>
          <a:solidFill>
            <a:srgbClr val="F2EB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11" name="Freeform 145">
            <a:extLst>
              <a:ext uri="{FF2B5EF4-FFF2-40B4-BE49-F238E27FC236}">
                <a16:creationId xmlns:a16="http://schemas.microsoft.com/office/drawing/2014/main" id="{CE0ABA9D-855F-4848-9AD8-5D160E43D3B7}"/>
              </a:ext>
            </a:extLst>
          </p:cNvPr>
          <p:cNvSpPr>
            <a:spLocks/>
          </p:cNvSpPr>
          <p:nvPr userDrawn="1"/>
        </p:nvSpPr>
        <p:spPr bwMode="auto">
          <a:xfrm>
            <a:off x="5905500" y="1610519"/>
            <a:ext cx="1444625" cy="617538"/>
          </a:xfrm>
          <a:custGeom>
            <a:avLst/>
            <a:gdLst>
              <a:gd name="T0" fmla="*/ 910 w 910"/>
              <a:gd name="T1" fmla="*/ 112 h 389"/>
              <a:gd name="T2" fmla="*/ 907 w 910"/>
              <a:gd name="T3" fmla="*/ 143 h 389"/>
              <a:gd name="T4" fmla="*/ 472 w 910"/>
              <a:gd name="T5" fmla="*/ 259 h 389"/>
              <a:gd name="T6" fmla="*/ 56 w 910"/>
              <a:gd name="T7" fmla="*/ 389 h 389"/>
              <a:gd name="T8" fmla="*/ 34 w 910"/>
              <a:gd name="T9" fmla="*/ 365 h 389"/>
              <a:gd name="T10" fmla="*/ 24 w 910"/>
              <a:gd name="T11" fmla="*/ 246 h 389"/>
              <a:gd name="T12" fmla="*/ 440 w 910"/>
              <a:gd name="T13" fmla="*/ 133 h 389"/>
              <a:gd name="T14" fmla="*/ 870 w 910"/>
              <a:gd name="T15" fmla="*/ 0 h 389"/>
              <a:gd name="T16" fmla="*/ 910 w 910"/>
              <a:gd name="T17" fmla="*/ 112 h 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10" h="389">
                <a:moveTo>
                  <a:pt x="910" y="112"/>
                </a:moveTo>
                <a:cubicBezTo>
                  <a:pt x="910" y="130"/>
                  <a:pt x="907" y="143"/>
                  <a:pt x="907" y="143"/>
                </a:cubicBezTo>
                <a:cubicBezTo>
                  <a:pt x="907" y="143"/>
                  <a:pt x="580" y="228"/>
                  <a:pt x="472" y="259"/>
                </a:cubicBezTo>
                <a:cubicBezTo>
                  <a:pt x="364" y="290"/>
                  <a:pt x="56" y="389"/>
                  <a:pt x="56" y="389"/>
                </a:cubicBezTo>
                <a:cubicBezTo>
                  <a:pt x="56" y="389"/>
                  <a:pt x="45" y="380"/>
                  <a:pt x="34" y="365"/>
                </a:cubicBezTo>
                <a:cubicBezTo>
                  <a:pt x="17" y="341"/>
                  <a:pt x="0" y="300"/>
                  <a:pt x="24" y="246"/>
                </a:cubicBezTo>
                <a:cubicBezTo>
                  <a:pt x="24" y="246"/>
                  <a:pt x="331" y="164"/>
                  <a:pt x="440" y="133"/>
                </a:cubicBezTo>
                <a:cubicBezTo>
                  <a:pt x="548" y="102"/>
                  <a:pt x="870" y="0"/>
                  <a:pt x="870" y="0"/>
                </a:cubicBezTo>
                <a:cubicBezTo>
                  <a:pt x="905" y="33"/>
                  <a:pt x="910" y="81"/>
                  <a:pt x="910" y="112"/>
                </a:cubicBezTo>
                <a:close/>
              </a:path>
            </a:pathLst>
          </a:custGeom>
          <a:solidFill>
            <a:srgbClr val="FFF9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12" name="Freeform 146">
            <a:extLst>
              <a:ext uri="{FF2B5EF4-FFF2-40B4-BE49-F238E27FC236}">
                <a16:creationId xmlns:a16="http://schemas.microsoft.com/office/drawing/2014/main" id="{292B8250-919C-4F3E-A46D-4E6313EB55BA}"/>
              </a:ext>
            </a:extLst>
          </p:cNvPr>
          <p:cNvSpPr>
            <a:spLocks/>
          </p:cNvSpPr>
          <p:nvPr userDrawn="1"/>
        </p:nvSpPr>
        <p:spPr bwMode="auto">
          <a:xfrm>
            <a:off x="5959475" y="1707357"/>
            <a:ext cx="1398588" cy="520700"/>
          </a:xfrm>
          <a:custGeom>
            <a:avLst/>
            <a:gdLst>
              <a:gd name="T0" fmla="*/ 870 w 881"/>
              <a:gd name="T1" fmla="*/ 0 h 328"/>
              <a:gd name="T2" fmla="*/ 873 w 881"/>
              <a:gd name="T3" fmla="*/ 82 h 328"/>
              <a:gd name="T4" fmla="*/ 438 w 881"/>
              <a:gd name="T5" fmla="*/ 198 h 328"/>
              <a:gd name="T6" fmla="*/ 22 w 881"/>
              <a:gd name="T7" fmla="*/ 328 h 328"/>
              <a:gd name="T8" fmla="*/ 0 w 881"/>
              <a:gd name="T9" fmla="*/ 304 h 328"/>
              <a:gd name="T10" fmla="*/ 870 w 881"/>
              <a:gd name="T11" fmla="*/ 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81" h="328">
                <a:moveTo>
                  <a:pt x="870" y="0"/>
                </a:moveTo>
                <a:cubicBezTo>
                  <a:pt x="881" y="41"/>
                  <a:pt x="873" y="82"/>
                  <a:pt x="873" y="82"/>
                </a:cubicBezTo>
                <a:cubicBezTo>
                  <a:pt x="873" y="82"/>
                  <a:pt x="546" y="167"/>
                  <a:pt x="438" y="198"/>
                </a:cubicBezTo>
                <a:cubicBezTo>
                  <a:pt x="330" y="229"/>
                  <a:pt x="22" y="328"/>
                  <a:pt x="22" y="328"/>
                </a:cubicBezTo>
                <a:cubicBezTo>
                  <a:pt x="22" y="328"/>
                  <a:pt x="11" y="319"/>
                  <a:pt x="0" y="304"/>
                </a:cubicBezTo>
                <a:lnTo>
                  <a:pt x="870" y="0"/>
                </a:lnTo>
                <a:close/>
              </a:path>
            </a:pathLst>
          </a:custGeom>
          <a:solidFill>
            <a:srgbClr val="E5DD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13" name="Freeform 147">
            <a:extLst>
              <a:ext uri="{FF2B5EF4-FFF2-40B4-BE49-F238E27FC236}">
                <a16:creationId xmlns:a16="http://schemas.microsoft.com/office/drawing/2014/main" id="{1A3679FC-F7AD-42A3-B78B-42A194128853}"/>
              </a:ext>
            </a:extLst>
          </p:cNvPr>
          <p:cNvSpPr>
            <a:spLocks/>
          </p:cNvSpPr>
          <p:nvPr userDrawn="1"/>
        </p:nvSpPr>
        <p:spPr bwMode="auto">
          <a:xfrm>
            <a:off x="6557962" y="1810544"/>
            <a:ext cx="141288" cy="225425"/>
          </a:xfrm>
          <a:custGeom>
            <a:avLst/>
            <a:gdLst>
              <a:gd name="T0" fmla="*/ 89 w 89"/>
              <a:gd name="T1" fmla="*/ 126 h 142"/>
              <a:gd name="T2" fmla="*/ 33 w 89"/>
              <a:gd name="T3" fmla="*/ 142 h 142"/>
              <a:gd name="T4" fmla="*/ 14 w 89"/>
              <a:gd name="T5" fmla="*/ 67 h 142"/>
              <a:gd name="T6" fmla="*/ 14 w 89"/>
              <a:gd name="T7" fmla="*/ 67 h 142"/>
              <a:gd name="T8" fmla="*/ 10 w 89"/>
              <a:gd name="T9" fmla="*/ 54 h 142"/>
              <a:gd name="T10" fmla="*/ 9 w 89"/>
              <a:gd name="T11" fmla="*/ 50 h 142"/>
              <a:gd name="T12" fmla="*/ 0 w 89"/>
              <a:gd name="T13" fmla="*/ 16 h 142"/>
              <a:gd name="T14" fmla="*/ 56 w 89"/>
              <a:gd name="T15" fmla="*/ 0 h 142"/>
              <a:gd name="T16" fmla="*/ 66 w 89"/>
              <a:gd name="T17" fmla="*/ 37 h 142"/>
              <a:gd name="T18" fmla="*/ 67 w 89"/>
              <a:gd name="T19" fmla="*/ 42 h 142"/>
              <a:gd name="T20" fmla="*/ 67 w 89"/>
              <a:gd name="T21" fmla="*/ 42 h 142"/>
              <a:gd name="T22" fmla="*/ 68 w 89"/>
              <a:gd name="T23" fmla="*/ 47 h 142"/>
              <a:gd name="T24" fmla="*/ 69 w 89"/>
              <a:gd name="T25" fmla="*/ 50 h 142"/>
              <a:gd name="T26" fmla="*/ 89 w 89"/>
              <a:gd name="T27" fmla="*/ 12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9" h="142">
                <a:moveTo>
                  <a:pt x="89" y="126"/>
                </a:moveTo>
                <a:lnTo>
                  <a:pt x="33" y="142"/>
                </a:lnTo>
                <a:lnTo>
                  <a:pt x="14" y="67"/>
                </a:lnTo>
                <a:lnTo>
                  <a:pt x="14" y="67"/>
                </a:lnTo>
                <a:lnTo>
                  <a:pt x="10" y="54"/>
                </a:lnTo>
                <a:lnTo>
                  <a:pt x="9" y="50"/>
                </a:lnTo>
                <a:lnTo>
                  <a:pt x="0" y="16"/>
                </a:lnTo>
                <a:lnTo>
                  <a:pt x="56" y="0"/>
                </a:lnTo>
                <a:lnTo>
                  <a:pt x="66" y="37"/>
                </a:lnTo>
                <a:lnTo>
                  <a:pt x="67" y="42"/>
                </a:lnTo>
                <a:lnTo>
                  <a:pt x="67" y="42"/>
                </a:lnTo>
                <a:lnTo>
                  <a:pt x="68" y="47"/>
                </a:lnTo>
                <a:lnTo>
                  <a:pt x="69" y="50"/>
                </a:lnTo>
                <a:lnTo>
                  <a:pt x="89" y="126"/>
                </a:lnTo>
                <a:close/>
              </a:path>
            </a:pathLst>
          </a:custGeom>
          <a:solidFill>
            <a:srgbClr val="FC65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14" name="Freeform 148">
            <a:extLst>
              <a:ext uri="{FF2B5EF4-FFF2-40B4-BE49-F238E27FC236}">
                <a16:creationId xmlns:a16="http://schemas.microsoft.com/office/drawing/2014/main" id="{BDDCA024-BB97-4EDD-B9D0-1916B68DB952}"/>
              </a:ext>
            </a:extLst>
          </p:cNvPr>
          <p:cNvSpPr>
            <a:spLocks/>
          </p:cNvSpPr>
          <p:nvPr userDrawn="1"/>
        </p:nvSpPr>
        <p:spPr bwMode="auto">
          <a:xfrm>
            <a:off x="6572250" y="1851819"/>
            <a:ext cx="93663" cy="65088"/>
          </a:xfrm>
          <a:custGeom>
            <a:avLst/>
            <a:gdLst>
              <a:gd name="T0" fmla="*/ 59 w 59"/>
              <a:gd name="T1" fmla="*/ 21 h 41"/>
              <a:gd name="T2" fmla="*/ 5 w 59"/>
              <a:gd name="T3" fmla="*/ 41 h 41"/>
              <a:gd name="T4" fmla="*/ 1 w 59"/>
              <a:gd name="T5" fmla="*/ 28 h 41"/>
              <a:gd name="T6" fmla="*/ 0 w 59"/>
              <a:gd name="T7" fmla="*/ 24 h 41"/>
              <a:gd name="T8" fmla="*/ 3 w 59"/>
              <a:gd name="T9" fmla="*/ 14 h 41"/>
              <a:gd name="T10" fmla="*/ 17 w 59"/>
              <a:gd name="T11" fmla="*/ 14 h 41"/>
              <a:gd name="T12" fmla="*/ 24 w 59"/>
              <a:gd name="T13" fmla="*/ 2 h 41"/>
              <a:gd name="T14" fmla="*/ 37 w 59"/>
              <a:gd name="T15" fmla="*/ 9 h 41"/>
              <a:gd name="T16" fmla="*/ 47 w 59"/>
              <a:gd name="T17" fmla="*/ 0 h 41"/>
              <a:gd name="T18" fmla="*/ 57 w 59"/>
              <a:gd name="T19" fmla="*/ 11 h 41"/>
              <a:gd name="T20" fmla="*/ 58 w 59"/>
              <a:gd name="T21" fmla="*/ 16 h 41"/>
              <a:gd name="T22" fmla="*/ 58 w 59"/>
              <a:gd name="T23" fmla="*/ 16 h 41"/>
              <a:gd name="T24" fmla="*/ 59 w 59"/>
              <a:gd name="T25" fmla="*/ 21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9" h="41">
                <a:moveTo>
                  <a:pt x="59" y="21"/>
                </a:moveTo>
                <a:lnTo>
                  <a:pt x="5" y="41"/>
                </a:lnTo>
                <a:lnTo>
                  <a:pt x="1" y="28"/>
                </a:lnTo>
                <a:lnTo>
                  <a:pt x="0" y="24"/>
                </a:lnTo>
                <a:lnTo>
                  <a:pt x="3" y="14"/>
                </a:lnTo>
                <a:lnTo>
                  <a:pt x="17" y="14"/>
                </a:lnTo>
                <a:lnTo>
                  <a:pt x="24" y="2"/>
                </a:lnTo>
                <a:lnTo>
                  <a:pt x="37" y="9"/>
                </a:lnTo>
                <a:lnTo>
                  <a:pt x="47" y="0"/>
                </a:lnTo>
                <a:lnTo>
                  <a:pt x="57" y="11"/>
                </a:lnTo>
                <a:lnTo>
                  <a:pt x="58" y="16"/>
                </a:lnTo>
                <a:lnTo>
                  <a:pt x="58" y="16"/>
                </a:lnTo>
                <a:lnTo>
                  <a:pt x="59" y="21"/>
                </a:lnTo>
                <a:close/>
              </a:path>
            </a:pathLst>
          </a:custGeom>
          <a:solidFill>
            <a:srgbClr val="C443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15" name="Freeform 149">
            <a:extLst>
              <a:ext uri="{FF2B5EF4-FFF2-40B4-BE49-F238E27FC236}">
                <a16:creationId xmlns:a16="http://schemas.microsoft.com/office/drawing/2014/main" id="{E768D597-E943-4C1C-B66E-C0CAD52ED0F2}"/>
              </a:ext>
            </a:extLst>
          </p:cNvPr>
          <p:cNvSpPr>
            <a:spLocks/>
          </p:cNvSpPr>
          <p:nvPr userDrawn="1"/>
        </p:nvSpPr>
        <p:spPr bwMode="auto">
          <a:xfrm>
            <a:off x="5899150" y="1999457"/>
            <a:ext cx="138113" cy="234950"/>
          </a:xfrm>
          <a:custGeom>
            <a:avLst/>
            <a:gdLst>
              <a:gd name="T0" fmla="*/ 79 w 87"/>
              <a:gd name="T1" fmla="*/ 128 h 148"/>
              <a:gd name="T2" fmla="*/ 63 w 87"/>
              <a:gd name="T3" fmla="*/ 143 h 148"/>
              <a:gd name="T4" fmla="*/ 9 w 87"/>
              <a:gd name="T5" fmla="*/ 82 h 148"/>
              <a:gd name="T6" fmla="*/ 28 w 87"/>
              <a:gd name="T7" fmla="*/ 1 h 148"/>
              <a:gd name="T8" fmla="*/ 40 w 87"/>
              <a:gd name="T9" fmla="*/ 2 h 148"/>
              <a:gd name="T10" fmla="*/ 81 w 87"/>
              <a:gd name="T11" fmla="*/ 62 h 148"/>
              <a:gd name="T12" fmla="*/ 79 w 87"/>
              <a:gd name="T13" fmla="*/ 128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" h="148">
                <a:moveTo>
                  <a:pt x="79" y="128"/>
                </a:moveTo>
                <a:cubicBezTo>
                  <a:pt x="75" y="136"/>
                  <a:pt x="69" y="141"/>
                  <a:pt x="63" y="143"/>
                </a:cubicBezTo>
                <a:cubicBezTo>
                  <a:pt x="43" y="148"/>
                  <a:pt x="19" y="121"/>
                  <a:pt x="9" y="82"/>
                </a:cubicBezTo>
                <a:cubicBezTo>
                  <a:pt x="0" y="43"/>
                  <a:pt x="8" y="6"/>
                  <a:pt x="28" y="1"/>
                </a:cubicBezTo>
                <a:cubicBezTo>
                  <a:pt x="32" y="0"/>
                  <a:pt x="36" y="0"/>
                  <a:pt x="40" y="2"/>
                </a:cubicBezTo>
                <a:cubicBezTo>
                  <a:pt x="57" y="7"/>
                  <a:pt x="73" y="31"/>
                  <a:pt x="81" y="62"/>
                </a:cubicBezTo>
                <a:cubicBezTo>
                  <a:pt x="87" y="88"/>
                  <a:pt x="86" y="113"/>
                  <a:pt x="79" y="128"/>
                </a:cubicBezTo>
                <a:close/>
              </a:path>
            </a:pathLst>
          </a:custGeom>
          <a:solidFill>
            <a:srgbClr val="D6CFC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16" name="Freeform 150">
            <a:extLst>
              <a:ext uri="{FF2B5EF4-FFF2-40B4-BE49-F238E27FC236}">
                <a16:creationId xmlns:a16="http://schemas.microsoft.com/office/drawing/2014/main" id="{F1DDFDFB-21D6-4ABE-AE72-EDD54D2E407E}"/>
              </a:ext>
            </a:extLst>
          </p:cNvPr>
          <p:cNvSpPr>
            <a:spLocks/>
          </p:cNvSpPr>
          <p:nvPr userDrawn="1"/>
        </p:nvSpPr>
        <p:spPr bwMode="auto">
          <a:xfrm>
            <a:off x="5930900" y="2002632"/>
            <a:ext cx="106363" cy="209550"/>
          </a:xfrm>
          <a:custGeom>
            <a:avLst/>
            <a:gdLst>
              <a:gd name="T0" fmla="*/ 59 w 67"/>
              <a:gd name="T1" fmla="*/ 126 h 132"/>
              <a:gd name="T2" fmla="*/ 55 w 67"/>
              <a:gd name="T3" fmla="*/ 127 h 132"/>
              <a:gd name="T4" fmla="*/ 10 w 67"/>
              <a:gd name="T5" fmla="*/ 72 h 132"/>
              <a:gd name="T6" fmla="*/ 20 w 67"/>
              <a:gd name="T7" fmla="*/ 0 h 132"/>
              <a:gd name="T8" fmla="*/ 61 w 67"/>
              <a:gd name="T9" fmla="*/ 60 h 132"/>
              <a:gd name="T10" fmla="*/ 59 w 67"/>
              <a:gd name="T11" fmla="*/ 126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7" h="132">
                <a:moveTo>
                  <a:pt x="59" y="126"/>
                </a:moveTo>
                <a:cubicBezTo>
                  <a:pt x="58" y="126"/>
                  <a:pt x="56" y="127"/>
                  <a:pt x="55" y="127"/>
                </a:cubicBezTo>
                <a:cubicBezTo>
                  <a:pt x="40" y="132"/>
                  <a:pt x="19" y="107"/>
                  <a:pt x="10" y="72"/>
                </a:cubicBezTo>
                <a:cubicBezTo>
                  <a:pt x="0" y="37"/>
                  <a:pt x="5" y="5"/>
                  <a:pt x="20" y="0"/>
                </a:cubicBezTo>
                <a:cubicBezTo>
                  <a:pt x="37" y="5"/>
                  <a:pt x="53" y="29"/>
                  <a:pt x="61" y="60"/>
                </a:cubicBezTo>
                <a:cubicBezTo>
                  <a:pt x="67" y="86"/>
                  <a:pt x="66" y="111"/>
                  <a:pt x="59" y="126"/>
                </a:cubicBezTo>
                <a:close/>
              </a:path>
            </a:pathLst>
          </a:custGeom>
          <a:solidFill>
            <a:srgbClr val="C1B9B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17" name="Freeform 151">
            <a:extLst>
              <a:ext uri="{FF2B5EF4-FFF2-40B4-BE49-F238E27FC236}">
                <a16:creationId xmlns:a16="http://schemas.microsoft.com/office/drawing/2014/main" id="{25D496E9-982E-4531-A3D1-F235C1EFD06F}"/>
              </a:ext>
            </a:extLst>
          </p:cNvPr>
          <p:cNvSpPr>
            <a:spLocks/>
          </p:cNvSpPr>
          <p:nvPr userDrawn="1"/>
        </p:nvSpPr>
        <p:spPr bwMode="auto">
          <a:xfrm>
            <a:off x="6659562" y="1985169"/>
            <a:ext cx="106363" cy="117475"/>
          </a:xfrm>
          <a:custGeom>
            <a:avLst/>
            <a:gdLst>
              <a:gd name="T0" fmla="*/ 67 w 67"/>
              <a:gd name="T1" fmla="*/ 51 h 74"/>
              <a:gd name="T2" fmla="*/ 50 w 67"/>
              <a:gd name="T3" fmla="*/ 56 h 74"/>
              <a:gd name="T4" fmla="*/ 44 w 67"/>
              <a:gd name="T5" fmla="*/ 74 h 74"/>
              <a:gd name="T6" fmla="*/ 9 w 67"/>
              <a:gd name="T7" fmla="*/ 33 h 74"/>
              <a:gd name="T8" fmla="*/ 6 w 67"/>
              <a:gd name="T9" fmla="*/ 30 h 74"/>
              <a:gd name="T10" fmla="*/ 0 w 67"/>
              <a:gd name="T11" fmla="*/ 23 h 74"/>
              <a:gd name="T12" fmla="*/ 24 w 67"/>
              <a:gd name="T13" fmla="*/ 0 h 74"/>
              <a:gd name="T14" fmla="*/ 31 w 67"/>
              <a:gd name="T15" fmla="*/ 8 h 74"/>
              <a:gd name="T16" fmla="*/ 37 w 67"/>
              <a:gd name="T17" fmla="*/ 16 h 74"/>
              <a:gd name="T18" fmla="*/ 37 w 67"/>
              <a:gd name="T19" fmla="*/ 16 h 74"/>
              <a:gd name="T20" fmla="*/ 67 w 67"/>
              <a:gd name="T21" fmla="*/ 51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7" h="74">
                <a:moveTo>
                  <a:pt x="67" y="51"/>
                </a:moveTo>
                <a:lnTo>
                  <a:pt x="50" y="56"/>
                </a:lnTo>
                <a:lnTo>
                  <a:pt x="44" y="74"/>
                </a:lnTo>
                <a:lnTo>
                  <a:pt x="9" y="33"/>
                </a:lnTo>
                <a:lnTo>
                  <a:pt x="6" y="30"/>
                </a:lnTo>
                <a:lnTo>
                  <a:pt x="0" y="23"/>
                </a:lnTo>
                <a:lnTo>
                  <a:pt x="24" y="0"/>
                </a:lnTo>
                <a:lnTo>
                  <a:pt x="31" y="8"/>
                </a:lnTo>
                <a:lnTo>
                  <a:pt x="37" y="16"/>
                </a:lnTo>
                <a:lnTo>
                  <a:pt x="37" y="16"/>
                </a:lnTo>
                <a:lnTo>
                  <a:pt x="67" y="51"/>
                </a:lnTo>
                <a:close/>
              </a:path>
            </a:pathLst>
          </a:custGeom>
          <a:solidFill>
            <a:srgbClr val="FC65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18" name="Freeform 152">
            <a:extLst>
              <a:ext uri="{FF2B5EF4-FFF2-40B4-BE49-F238E27FC236}">
                <a16:creationId xmlns:a16="http://schemas.microsoft.com/office/drawing/2014/main" id="{1B25CAAB-77CC-4C8F-904C-DAA93D1CD0B3}"/>
              </a:ext>
            </a:extLst>
          </p:cNvPr>
          <p:cNvSpPr>
            <a:spLocks/>
          </p:cNvSpPr>
          <p:nvPr userDrawn="1"/>
        </p:nvSpPr>
        <p:spPr bwMode="auto">
          <a:xfrm>
            <a:off x="6665912" y="1997869"/>
            <a:ext cx="52388" cy="39688"/>
          </a:xfrm>
          <a:custGeom>
            <a:avLst/>
            <a:gdLst>
              <a:gd name="T0" fmla="*/ 33 w 33"/>
              <a:gd name="T1" fmla="*/ 8 h 25"/>
              <a:gd name="T2" fmla="*/ 22 w 33"/>
              <a:gd name="T3" fmla="*/ 13 h 25"/>
              <a:gd name="T4" fmla="*/ 20 w 33"/>
              <a:gd name="T5" fmla="*/ 25 h 25"/>
              <a:gd name="T6" fmla="*/ 5 w 33"/>
              <a:gd name="T7" fmla="*/ 25 h 25"/>
              <a:gd name="T8" fmla="*/ 2 w 33"/>
              <a:gd name="T9" fmla="*/ 22 h 25"/>
              <a:gd name="T10" fmla="*/ 0 w 33"/>
              <a:gd name="T11" fmla="*/ 14 h 25"/>
              <a:gd name="T12" fmla="*/ 27 w 33"/>
              <a:gd name="T13" fmla="*/ 0 h 25"/>
              <a:gd name="T14" fmla="*/ 33 w 33"/>
              <a:gd name="T15" fmla="*/ 8 h 25"/>
              <a:gd name="T16" fmla="*/ 33 w 33"/>
              <a:gd name="T17" fmla="*/ 8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" h="25">
                <a:moveTo>
                  <a:pt x="33" y="8"/>
                </a:moveTo>
                <a:lnTo>
                  <a:pt x="22" y="13"/>
                </a:lnTo>
                <a:lnTo>
                  <a:pt x="20" y="25"/>
                </a:lnTo>
                <a:lnTo>
                  <a:pt x="5" y="25"/>
                </a:lnTo>
                <a:lnTo>
                  <a:pt x="2" y="22"/>
                </a:lnTo>
                <a:lnTo>
                  <a:pt x="0" y="14"/>
                </a:lnTo>
                <a:lnTo>
                  <a:pt x="27" y="0"/>
                </a:lnTo>
                <a:lnTo>
                  <a:pt x="33" y="8"/>
                </a:lnTo>
                <a:lnTo>
                  <a:pt x="33" y="8"/>
                </a:lnTo>
                <a:close/>
              </a:path>
            </a:pathLst>
          </a:custGeom>
          <a:solidFill>
            <a:srgbClr val="C443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19" name="Freeform 153">
            <a:extLst>
              <a:ext uri="{FF2B5EF4-FFF2-40B4-BE49-F238E27FC236}">
                <a16:creationId xmlns:a16="http://schemas.microsoft.com/office/drawing/2014/main" id="{C02F129A-7886-4EEB-9242-C3DC29E0E360}"/>
              </a:ext>
            </a:extLst>
          </p:cNvPr>
          <p:cNvSpPr>
            <a:spLocks/>
          </p:cNvSpPr>
          <p:nvPr userDrawn="1"/>
        </p:nvSpPr>
        <p:spPr bwMode="auto">
          <a:xfrm>
            <a:off x="6588125" y="2010569"/>
            <a:ext cx="69850" cy="119063"/>
          </a:xfrm>
          <a:custGeom>
            <a:avLst/>
            <a:gdLst>
              <a:gd name="T0" fmla="*/ 44 w 44"/>
              <a:gd name="T1" fmla="*/ 7 h 75"/>
              <a:gd name="T2" fmla="*/ 44 w 44"/>
              <a:gd name="T3" fmla="*/ 7 h 75"/>
              <a:gd name="T4" fmla="*/ 40 w 44"/>
              <a:gd name="T5" fmla="*/ 30 h 75"/>
              <a:gd name="T6" fmla="*/ 31 w 44"/>
              <a:gd name="T7" fmla="*/ 75 h 75"/>
              <a:gd name="T8" fmla="*/ 17 w 44"/>
              <a:gd name="T9" fmla="*/ 62 h 75"/>
              <a:gd name="T10" fmla="*/ 0 w 44"/>
              <a:gd name="T11" fmla="*/ 68 h 75"/>
              <a:gd name="T12" fmla="*/ 8 w 44"/>
              <a:gd name="T13" fmla="*/ 24 h 75"/>
              <a:gd name="T14" fmla="*/ 12 w 44"/>
              <a:gd name="T15" fmla="*/ 0 h 75"/>
              <a:gd name="T16" fmla="*/ 42 w 44"/>
              <a:gd name="T17" fmla="*/ 7 h 75"/>
              <a:gd name="T18" fmla="*/ 44 w 44"/>
              <a:gd name="T19" fmla="*/ 7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" h="75">
                <a:moveTo>
                  <a:pt x="44" y="7"/>
                </a:moveTo>
                <a:lnTo>
                  <a:pt x="44" y="7"/>
                </a:lnTo>
                <a:lnTo>
                  <a:pt x="40" y="30"/>
                </a:lnTo>
                <a:lnTo>
                  <a:pt x="31" y="75"/>
                </a:lnTo>
                <a:lnTo>
                  <a:pt x="17" y="62"/>
                </a:lnTo>
                <a:lnTo>
                  <a:pt x="0" y="68"/>
                </a:lnTo>
                <a:lnTo>
                  <a:pt x="8" y="24"/>
                </a:lnTo>
                <a:lnTo>
                  <a:pt x="12" y="0"/>
                </a:lnTo>
                <a:lnTo>
                  <a:pt x="42" y="7"/>
                </a:lnTo>
                <a:lnTo>
                  <a:pt x="44" y="7"/>
                </a:lnTo>
                <a:close/>
              </a:path>
            </a:pathLst>
          </a:custGeom>
          <a:solidFill>
            <a:srgbClr val="FC65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20" name="Freeform 154">
            <a:extLst>
              <a:ext uri="{FF2B5EF4-FFF2-40B4-BE49-F238E27FC236}">
                <a16:creationId xmlns:a16="http://schemas.microsoft.com/office/drawing/2014/main" id="{68FA35C2-479E-44C7-852E-27395439AF74}"/>
              </a:ext>
            </a:extLst>
          </p:cNvPr>
          <p:cNvSpPr>
            <a:spLocks/>
          </p:cNvSpPr>
          <p:nvPr userDrawn="1"/>
        </p:nvSpPr>
        <p:spPr bwMode="auto">
          <a:xfrm>
            <a:off x="6600825" y="2010569"/>
            <a:ext cx="57150" cy="47625"/>
          </a:xfrm>
          <a:custGeom>
            <a:avLst/>
            <a:gdLst>
              <a:gd name="T0" fmla="*/ 36 w 36"/>
              <a:gd name="T1" fmla="*/ 7 h 30"/>
              <a:gd name="T2" fmla="*/ 32 w 36"/>
              <a:gd name="T3" fmla="*/ 30 h 30"/>
              <a:gd name="T4" fmla="*/ 27 w 36"/>
              <a:gd name="T5" fmla="*/ 23 h 30"/>
              <a:gd name="T6" fmla="*/ 16 w 36"/>
              <a:gd name="T7" fmla="*/ 30 h 30"/>
              <a:gd name="T8" fmla="*/ 9 w 36"/>
              <a:gd name="T9" fmla="*/ 21 h 30"/>
              <a:gd name="T10" fmla="*/ 0 w 36"/>
              <a:gd name="T11" fmla="*/ 24 h 30"/>
              <a:gd name="T12" fmla="*/ 4 w 36"/>
              <a:gd name="T13" fmla="*/ 0 h 30"/>
              <a:gd name="T14" fmla="*/ 34 w 36"/>
              <a:gd name="T15" fmla="*/ 7 h 30"/>
              <a:gd name="T16" fmla="*/ 36 w 36"/>
              <a:gd name="T17" fmla="*/ 7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" h="30">
                <a:moveTo>
                  <a:pt x="36" y="7"/>
                </a:moveTo>
                <a:lnTo>
                  <a:pt x="32" y="30"/>
                </a:lnTo>
                <a:lnTo>
                  <a:pt x="27" y="23"/>
                </a:lnTo>
                <a:lnTo>
                  <a:pt x="16" y="30"/>
                </a:lnTo>
                <a:lnTo>
                  <a:pt x="9" y="21"/>
                </a:lnTo>
                <a:lnTo>
                  <a:pt x="0" y="24"/>
                </a:lnTo>
                <a:lnTo>
                  <a:pt x="4" y="0"/>
                </a:lnTo>
                <a:lnTo>
                  <a:pt x="34" y="7"/>
                </a:lnTo>
                <a:lnTo>
                  <a:pt x="36" y="7"/>
                </a:lnTo>
                <a:close/>
              </a:path>
            </a:pathLst>
          </a:custGeom>
          <a:solidFill>
            <a:srgbClr val="C443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21" name="Freeform 155">
            <a:extLst>
              <a:ext uri="{FF2B5EF4-FFF2-40B4-BE49-F238E27FC236}">
                <a16:creationId xmlns:a16="http://schemas.microsoft.com/office/drawing/2014/main" id="{3FFFFE6A-FDC4-490A-AC19-68E0ED8EE40F}"/>
              </a:ext>
            </a:extLst>
          </p:cNvPr>
          <p:cNvSpPr>
            <a:spLocks/>
          </p:cNvSpPr>
          <p:nvPr userDrawn="1"/>
        </p:nvSpPr>
        <p:spPr bwMode="auto">
          <a:xfrm>
            <a:off x="6550025" y="1867694"/>
            <a:ext cx="174625" cy="182563"/>
          </a:xfrm>
          <a:custGeom>
            <a:avLst/>
            <a:gdLst>
              <a:gd name="T0" fmla="*/ 108 w 110"/>
              <a:gd name="T1" fmla="*/ 42 h 115"/>
              <a:gd name="T2" fmla="*/ 102 w 110"/>
              <a:gd name="T3" fmla="*/ 54 h 115"/>
              <a:gd name="T4" fmla="*/ 110 w 110"/>
              <a:gd name="T5" fmla="*/ 64 h 115"/>
              <a:gd name="T6" fmla="*/ 100 w 110"/>
              <a:gd name="T7" fmla="*/ 73 h 115"/>
              <a:gd name="T8" fmla="*/ 103 w 110"/>
              <a:gd name="T9" fmla="*/ 85 h 115"/>
              <a:gd name="T10" fmla="*/ 91 w 110"/>
              <a:gd name="T11" fmla="*/ 90 h 115"/>
              <a:gd name="T12" fmla="*/ 89 w 110"/>
              <a:gd name="T13" fmla="*/ 103 h 115"/>
              <a:gd name="T14" fmla="*/ 76 w 110"/>
              <a:gd name="T15" fmla="*/ 102 h 115"/>
              <a:gd name="T16" fmla="*/ 70 w 110"/>
              <a:gd name="T17" fmla="*/ 113 h 115"/>
              <a:gd name="T18" fmla="*/ 58 w 110"/>
              <a:gd name="T19" fmla="*/ 107 h 115"/>
              <a:gd name="T20" fmla="*/ 48 w 110"/>
              <a:gd name="T21" fmla="*/ 115 h 115"/>
              <a:gd name="T22" fmla="*/ 40 w 110"/>
              <a:gd name="T23" fmla="*/ 105 h 115"/>
              <a:gd name="T24" fmla="*/ 27 w 110"/>
              <a:gd name="T25" fmla="*/ 107 h 115"/>
              <a:gd name="T26" fmla="*/ 24 w 110"/>
              <a:gd name="T27" fmla="*/ 95 h 115"/>
              <a:gd name="T28" fmla="*/ 11 w 110"/>
              <a:gd name="T29" fmla="*/ 92 h 115"/>
              <a:gd name="T30" fmla="*/ 13 w 110"/>
              <a:gd name="T31" fmla="*/ 80 h 115"/>
              <a:gd name="T32" fmla="*/ 2 w 110"/>
              <a:gd name="T33" fmla="*/ 73 h 115"/>
              <a:gd name="T34" fmla="*/ 8 w 110"/>
              <a:gd name="T35" fmla="*/ 61 h 115"/>
              <a:gd name="T36" fmla="*/ 0 w 110"/>
              <a:gd name="T37" fmla="*/ 50 h 115"/>
              <a:gd name="T38" fmla="*/ 10 w 110"/>
              <a:gd name="T39" fmla="*/ 42 h 115"/>
              <a:gd name="T40" fmla="*/ 7 w 110"/>
              <a:gd name="T41" fmla="*/ 29 h 115"/>
              <a:gd name="T42" fmla="*/ 19 w 110"/>
              <a:gd name="T43" fmla="*/ 25 h 115"/>
              <a:gd name="T44" fmla="*/ 21 w 110"/>
              <a:gd name="T45" fmla="*/ 12 h 115"/>
              <a:gd name="T46" fmla="*/ 34 w 110"/>
              <a:gd name="T47" fmla="*/ 13 h 115"/>
              <a:gd name="T48" fmla="*/ 40 w 110"/>
              <a:gd name="T49" fmla="*/ 1 h 115"/>
              <a:gd name="T50" fmla="*/ 52 w 110"/>
              <a:gd name="T51" fmla="*/ 7 h 115"/>
              <a:gd name="T52" fmla="*/ 62 w 110"/>
              <a:gd name="T53" fmla="*/ 0 h 115"/>
              <a:gd name="T54" fmla="*/ 70 w 110"/>
              <a:gd name="T55" fmla="*/ 10 h 115"/>
              <a:gd name="T56" fmla="*/ 83 w 110"/>
              <a:gd name="T57" fmla="*/ 7 h 115"/>
              <a:gd name="T58" fmla="*/ 86 w 110"/>
              <a:gd name="T59" fmla="*/ 20 h 115"/>
              <a:gd name="T60" fmla="*/ 99 w 110"/>
              <a:gd name="T61" fmla="*/ 22 h 115"/>
              <a:gd name="T62" fmla="*/ 97 w 110"/>
              <a:gd name="T63" fmla="*/ 35 h 115"/>
              <a:gd name="T64" fmla="*/ 108 w 110"/>
              <a:gd name="T65" fmla="*/ 42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0" h="115">
                <a:moveTo>
                  <a:pt x="108" y="42"/>
                </a:moveTo>
                <a:lnTo>
                  <a:pt x="102" y="54"/>
                </a:lnTo>
                <a:lnTo>
                  <a:pt x="110" y="64"/>
                </a:lnTo>
                <a:lnTo>
                  <a:pt x="100" y="73"/>
                </a:lnTo>
                <a:lnTo>
                  <a:pt x="103" y="85"/>
                </a:lnTo>
                <a:lnTo>
                  <a:pt x="91" y="90"/>
                </a:lnTo>
                <a:lnTo>
                  <a:pt x="89" y="103"/>
                </a:lnTo>
                <a:lnTo>
                  <a:pt x="76" y="102"/>
                </a:lnTo>
                <a:lnTo>
                  <a:pt x="70" y="113"/>
                </a:lnTo>
                <a:lnTo>
                  <a:pt x="58" y="107"/>
                </a:lnTo>
                <a:lnTo>
                  <a:pt x="48" y="115"/>
                </a:lnTo>
                <a:lnTo>
                  <a:pt x="40" y="105"/>
                </a:lnTo>
                <a:lnTo>
                  <a:pt x="27" y="107"/>
                </a:lnTo>
                <a:lnTo>
                  <a:pt x="24" y="95"/>
                </a:lnTo>
                <a:lnTo>
                  <a:pt x="11" y="92"/>
                </a:lnTo>
                <a:lnTo>
                  <a:pt x="13" y="80"/>
                </a:lnTo>
                <a:lnTo>
                  <a:pt x="2" y="73"/>
                </a:lnTo>
                <a:lnTo>
                  <a:pt x="8" y="61"/>
                </a:lnTo>
                <a:lnTo>
                  <a:pt x="0" y="50"/>
                </a:lnTo>
                <a:lnTo>
                  <a:pt x="10" y="42"/>
                </a:lnTo>
                <a:lnTo>
                  <a:pt x="7" y="29"/>
                </a:lnTo>
                <a:lnTo>
                  <a:pt x="19" y="25"/>
                </a:lnTo>
                <a:lnTo>
                  <a:pt x="21" y="12"/>
                </a:lnTo>
                <a:lnTo>
                  <a:pt x="34" y="13"/>
                </a:lnTo>
                <a:lnTo>
                  <a:pt x="40" y="1"/>
                </a:lnTo>
                <a:lnTo>
                  <a:pt x="52" y="7"/>
                </a:lnTo>
                <a:lnTo>
                  <a:pt x="62" y="0"/>
                </a:lnTo>
                <a:lnTo>
                  <a:pt x="70" y="10"/>
                </a:lnTo>
                <a:lnTo>
                  <a:pt x="83" y="7"/>
                </a:lnTo>
                <a:lnTo>
                  <a:pt x="86" y="20"/>
                </a:lnTo>
                <a:lnTo>
                  <a:pt x="99" y="22"/>
                </a:lnTo>
                <a:lnTo>
                  <a:pt x="97" y="35"/>
                </a:lnTo>
                <a:lnTo>
                  <a:pt x="108" y="42"/>
                </a:lnTo>
                <a:close/>
              </a:path>
            </a:pathLst>
          </a:custGeom>
          <a:solidFill>
            <a:srgbClr val="FFCE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22" name="Freeform 156">
            <a:extLst>
              <a:ext uri="{FF2B5EF4-FFF2-40B4-BE49-F238E27FC236}">
                <a16:creationId xmlns:a16="http://schemas.microsoft.com/office/drawing/2014/main" id="{75DE50AF-1A0F-42DB-BEA2-0812ADC6A09B}"/>
              </a:ext>
            </a:extLst>
          </p:cNvPr>
          <p:cNvSpPr>
            <a:spLocks/>
          </p:cNvSpPr>
          <p:nvPr userDrawn="1"/>
        </p:nvSpPr>
        <p:spPr bwMode="auto">
          <a:xfrm>
            <a:off x="6573837" y="1891507"/>
            <a:ext cx="127000" cy="134938"/>
          </a:xfrm>
          <a:custGeom>
            <a:avLst/>
            <a:gdLst>
              <a:gd name="T0" fmla="*/ 75 w 80"/>
              <a:gd name="T1" fmla="*/ 32 h 85"/>
              <a:gd name="T2" fmla="*/ 50 w 80"/>
              <a:gd name="T3" fmla="*/ 79 h 85"/>
              <a:gd name="T4" fmla="*/ 5 w 80"/>
              <a:gd name="T5" fmla="*/ 52 h 85"/>
              <a:gd name="T6" fmla="*/ 30 w 80"/>
              <a:gd name="T7" fmla="*/ 5 h 85"/>
              <a:gd name="T8" fmla="*/ 75 w 80"/>
              <a:gd name="T9" fmla="*/ 3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0" h="85">
                <a:moveTo>
                  <a:pt x="75" y="32"/>
                </a:moveTo>
                <a:cubicBezTo>
                  <a:pt x="80" y="53"/>
                  <a:pt x="69" y="74"/>
                  <a:pt x="50" y="79"/>
                </a:cubicBezTo>
                <a:cubicBezTo>
                  <a:pt x="30" y="85"/>
                  <a:pt x="10" y="73"/>
                  <a:pt x="5" y="52"/>
                </a:cubicBezTo>
                <a:cubicBezTo>
                  <a:pt x="0" y="32"/>
                  <a:pt x="11" y="11"/>
                  <a:pt x="30" y="5"/>
                </a:cubicBezTo>
                <a:cubicBezTo>
                  <a:pt x="50" y="0"/>
                  <a:pt x="70" y="12"/>
                  <a:pt x="75" y="32"/>
                </a:cubicBezTo>
                <a:close/>
              </a:path>
            </a:pathLst>
          </a:custGeom>
          <a:solidFill>
            <a:srgbClr val="FFDE8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23" name="Freeform 157">
            <a:extLst>
              <a:ext uri="{FF2B5EF4-FFF2-40B4-BE49-F238E27FC236}">
                <a16:creationId xmlns:a16="http://schemas.microsoft.com/office/drawing/2014/main" id="{F9047B33-ABB6-4DC4-A1E3-6D9037C28440}"/>
              </a:ext>
            </a:extLst>
          </p:cNvPr>
          <p:cNvSpPr>
            <a:spLocks/>
          </p:cNvSpPr>
          <p:nvPr userDrawn="1"/>
        </p:nvSpPr>
        <p:spPr bwMode="auto">
          <a:xfrm>
            <a:off x="6661150" y="1908969"/>
            <a:ext cx="31750" cy="71438"/>
          </a:xfrm>
          <a:custGeom>
            <a:avLst/>
            <a:gdLst>
              <a:gd name="T0" fmla="*/ 0 w 20"/>
              <a:gd name="T1" fmla="*/ 0 h 45"/>
              <a:gd name="T2" fmla="*/ 11 w 20"/>
              <a:gd name="T3" fmla="*/ 7 h 45"/>
              <a:gd name="T4" fmla="*/ 18 w 20"/>
              <a:gd name="T5" fmla="*/ 18 h 45"/>
              <a:gd name="T6" fmla="*/ 19 w 20"/>
              <a:gd name="T7" fmla="*/ 32 h 45"/>
              <a:gd name="T8" fmla="*/ 18 w 20"/>
              <a:gd name="T9" fmla="*/ 39 h 45"/>
              <a:gd name="T10" fmla="*/ 16 w 20"/>
              <a:gd name="T11" fmla="*/ 45 h 45"/>
              <a:gd name="T12" fmla="*/ 16 w 20"/>
              <a:gd name="T13" fmla="*/ 38 h 45"/>
              <a:gd name="T14" fmla="*/ 16 w 20"/>
              <a:gd name="T15" fmla="*/ 32 h 45"/>
              <a:gd name="T16" fmla="*/ 14 w 20"/>
              <a:gd name="T17" fmla="*/ 20 h 45"/>
              <a:gd name="T18" fmla="*/ 0 w 20"/>
              <a:gd name="T19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" h="45">
                <a:moveTo>
                  <a:pt x="0" y="0"/>
                </a:moveTo>
                <a:cubicBezTo>
                  <a:pt x="4" y="1"/>
                  <a:pt x="8" y="3"/>
                  <a:pt x="11" y="7"/>
                </a:cubicBezTo>
                <a:cubicBezTo>
                  <a:pt x="14" y="10"/>
                  <a:pt x="16" y="14"/>
                  <a:pt x="18" y="18"/>
                </a:cubicBezTo>
                <a:cubicBezTo>
                  <a:pt x="19" y="23"/>
                  <a:pt x="20" y="27"/>
                  <a:pt x="19" y="32"/>
                </a:cubicBezTo>
                <a:cubicBezTo>
                  <a:pt x="19" y="34"/>
                  <a:pt x="19" y="36"/>
                  <a:pt x="18" y="39"/>
                </a:cubicBezTo>
                <a:cubicBezTo>
                  <a:pt x="18" y="41"/>
                  <a:pt x="17" y="43"/>
                  <a:pt x="16" y="45"/>
                </a:cubicBezTo>
                <a:cubicBezTo>
                  <a:pt x="16" y="43"/>
                  <a:pt x="16" y="40"/>
                  <a:pt x="16" y="38"/>
                </a:cubicBezTo>
                <a:cubicBezTo>
                  <a:pt x="16" y="36"/>
                  <a:pt x="16" y="34"/>
                  <a:pt x="16" y="32"/>
                </a:cubicBezTo>
                <a:cubicBezTo>
                  <a:pt x="16" y="28"/>
                  <a:pt x="15" y="24"/>
                  <a:pt x="14" y="20"/>
                </a:cubicBezTo>
                <a:cubicBezTo>
                  <a:pt x="12" y="12"/>
                  <a:pt x="7" y="5"/>
                  <a:pt x="0" y="0"/>
                </a:cubicBezTo>
                <a:close/>
              </a:path>
            </a:pathLst>
          </a:custGeom>
          <a:solidFill>
            <a:srgbClr val="FFF6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24" name="Freeform 158">
            <a:extLst>
              <a:ext uri="{FF2B5EF4-FFF2-40B4-BE49-F238E27FC236}">
                <a16:creationId xmlns:a16="http://schemas.microsoft.com/office/drawing/2014/main" id="{1459A311-8F2C-4DDE-8575-6D0821FFF0B8}"/>
              </a:ext>
            </a:extLst>
          </p:cNvPr>
          <p:cNvSpPr>
            <a:spLocks/>
          </p:cNvSpPr>
          <p:nvPr userDrawn="1"/>
        </p:nvSpPr>
        <p:spPr bwMode="auto">
          <a:xfrm>
            <a:off x="6562725" y="1940719"/>
            <a:ext cx="57150" cy="76200"/>
          </a:xfrm>
          <a:custGeom>
            <a:avLst/>
            <a:gdLst>
              <a:gd name="T0" fmla="*/ 12 w 36"/>
              <a:gd name="T1" fmla="*/ 0 h 48"/>
              <a:gd name="T2" fmla="*/ 36 w 36"/>
              <a:gd name="T3" fmla="*/ 48 h 48"/>
              <a:gd name="T4" fmla="*/ 12 w 36"/>
              <a:gd name="T5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" h="48">
                <a:moveTo>
                  <a:pt x="12" y="0"/>
                </a:moveTo>
                <a:cubicBezTo>
                  <a:pt x="12" y="0"/>
                  <a:pt x="4" y="35"/>
                  <a:pt x="36" y="48"/>
                </a:cubicBezTo>
                <a:cubicBezTo>
                  <a:pt x="36" y="48"/>
                  <a:pt x="0" y="44"/>
                  <a:pt x="12" y="0"/>
                </a:cubicBezTo>
                <a:close/>
              </a:path>
            </a:pathLst>
          </a:custGeom>
          <a:solidFill>
            <a:srgbClr val="CEA2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25" name="Freeform 159">
            <a:extLst>
              <a:ext uri="{FF2B5EF4-FFF2-40B4-BE49-F238E27FC236}">
                <a16:creationId xmlns:a16="http://schemas.microsoft.com/office/drawing/2014/main" id="{F80FC090-1CAB-4B1F-9A3A-2EECBBB124C4}"/>
              </a:ext>
            </a:extLst>
          </p:cNvPr>
          <p:cNvSpPr>
            <a:spLocks/>
          </p:cNvSpPr>
          <p:nvPr userDrawn="1"/>
        </p:nvSpPr>
        <p:spPr bwMode="auto">
          <a:xfrm>
            <a:off x="6002337" y="2001044"/>
            <a:ext cx="52388" cy="138113"/>
          </a:xfrm>
          <a:custGeom>
            <a:avLst/>
            <a:gdLst>
              <a:gd name="T0" fmla="*/ 0 w 33"/>
              <a:gd name="T1" fmla="*/ 0 h 87"/>
              <a:gd name="T2" fmla="*/ 16 w 33"/>
              <a:gd name="T3" fmla="*/ 18 h 87"/>
              <a:gd name="T4" fmla="*/ 27 w 33"/>
              <a:gd name="T5" fmla="*/ 39 h 87"/>
              <a:gd name="T6" fmla="*/ 30 w 33"/>
              <a:gd name="T7" fmla="*/ 51 h 87"/>
              <a:gd name="T8" fmla="*/ 32 w 33"/>
              <a:gd name="T9" fmla="*/ 57 h 87"/>
              <a:gd name="T10" fmla="*/ 32 w 33"/>
              <a:gd name="T11" fmla="*/ 60 h 87"/>
              <a:gd name="T12" fmla="*/ 32 w 33"/>
              <a:gd name="T13" fmla="*/ 63 h 87"/>
              <a:gd name="T14" fmla="*/ 31 w 33"/>
              <a:gd name="T15" fmla="*/ 87 h 87"/>
              <a:gd name="T16" fmla="*/ 29 w 33"/>
              <a:gd name="T17" fmla="*/ 63 h 87"/>
              <a:gd name="T18" fmla="*/ 23 w 33"/>
              <a:gd name="T19" fmla="*/ 41 h 87"/>
              <a:gd name="T20" fmla="*/ 13 w 33"/>
              <a:gd name="T21" fmla="*/ 20 h 87"/>
              <a:gd name="T22" fmla="*/ 0 w 33"/>
              <a:gd name="T23" fmla="*/ 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3" h="87">
                <a:moveTo>
                  <a:pt x="0" y="0"/>
                </a:moveTo>
                <a:cubicBezTo>
                  <a:pt x="6" y="5"/>
                  <a:pt x="11" y="11"/>
                  <a:pt x="16" y="18"/>
                </a:cubicBezTo>
                <a:cubicBezTo>
                  <a:pt x="20" y="25"/>
                  <a:pt x="24" y="32"/>
                  <a:pt x="27" y="39"/>
                </a:cubicBezTo>
                <a:cubicBezTo>
                  <a:pt x="28" y="43"/>
                  <a:pt x="29" y="47"/>
                  <a:pt x="30" y="51"/>
                </a:cubicBezTo>
                <a:cubicBezTo>
                  <a:pt x="31" y="53"/>
                  <a:pt x="31" y="55"/>
                  <a:pt x="32" y="57"/>
                </a:cubicBezTo>
                <a:cubicBezTo>
                  <a:pt x="32" y="60"/>
                  <a:pt x="32" y="60"/>
                  <a:pt x="32" y="60"/>
                </a:cubicBezTo>
                <a:cubicBezTo>
                  <a:pt x="32" y="63"/>
                  <a:pt x="32" y="63"/>
                  <a:pt x="32" y="63"/>
                </a:cubicBezTo>
                <a:cubicBezTo>
                  <a:pt x="33" y="71"/>
                  <a:pt x="32" y="79"/>
                  <a:pt x="31" y="87"/>
                </a:cubicBezTo>
                <a:cubicBezTo>
                  <a:pt x="31" y="79"/>
                  <a:pt x="31" y="71"/>
                  <a:pt x="29" y="63"/>
                </a:cubicBezTo>
                <a:cubicBezTo>
                  <a:pt x="28" y="56"/>
                  <a:pt x="26" y="48"/>
                  <a:pt x="23" y="41"/>
                </a:cubicBezTo>
                <a:cubicBezTo>
                  <a:pt x="20" y="33"/>
                  <a:pt x="17" y="26"/>
                  <a:pt x="13" y="20"/>
                </a:cubicBezTo>
                <a:cubicBezTo>
                  <a:pt x="9" y="13"/>
                  <a:pt x="5" y="6"/>
                  <a:pt x="0" y="0"/>
                </a:cubicBezTo>
                <a:close/>
              </a:path>
            </a:pathLst>
          </a:custGeom>
          <a:solidFill>
            <a:srgbClr val="E5DD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26" name="Freeform 160">
            <a:extLst>
              <a:ext uri="{FF2B5EF4-FFF2-40B4-BE49-F238E27FC236}">
                <a16:creationId xmlns:a16="http://schemas.microsoft.com/office/drawing/2014/main" id="{0A36498D-5E73-450F-A002-0029EEC32FB9}"/>
              </a:ext>
            </a:extLst>
          </p:cNvPr>
          <p:cNvSpPr>
            <a:spLocks/>
          </p:cNvSpPr>
          <p:nvPr userDrawn="1"/>
        </p:nvSpPr>
        <p:spPr bwMode="auto">
          <a:xfrm>
            <a:off x="5924550" y="2031207"/>
            <a:ext cx="52388" cy="174625"/>
          </a:xfrm>
          <a:custGeom>
            <a:avLst/>
            <a:gdLst>
              <a:gd name="T0" fmla="*/ 3 w 33"/>
              <a:gd name="T1" fmla="*/ 0 h 110"/>
              <a:gd name="T2" fmla="*/ 2 w 33"/>
              <a:gd name="T3" fmla="*/ 15 h 110"/>
              <a:gd name="T4" fmla="*/ 3 w 33"/>
              <a:gd name="T5" fmla="*/ 29 h 110"/>
              <a:gd name="T6" fmla="*/ 7 w 33"/>
              <a:gd name="T7" fmla="*/ 58 h 110"/>
              <a:gd name="T8" fmla="*/ 17 w 33"/>
              <a:gd name="T9" fmla="*/ 85 h 110"/>
              <a:gd name="T10" fmla="*/ 20 w 33"/>
              <a:gd name="T11" fmla="*/ 92 h 110"/>
              <a:gd name="T12" fmla="*/ 24 w 33"/>
              <a:gd name="T13" fmla="*/ 98 h 110"/>
              <a:gd name="T14" fmla="*/ 26 w 33"/>
              <a:gd name="T15" fmla="*/ 101 h 110"/>
              <a:gd name="T16" fmla="*/ 29 w 33"/>
              <a:gd name="T17" fmla="*/ 104 h 110"/>
              <a:gd name="T18" fmla="*/ 33 w 33"/>
              <a:gd name="T19" fmla="*/ 110 h 110"/>
              <a:gd name="T20" fmla="*/ 14 w 33"/>
              <a:gd name="T21" fmla="*/ 87 h 110"/>
              <a:gd name="T22" fmla="*/ 3 w 33"/>
              <a:gd name="T23" fmla="*/ 59 h 110"/>
              <a:gd name="T24" fmla="*/ 0 w 33"/>
              <a:gd name="T25" fmla="*/ 30 h 110"/>
              <a:gd name="T26" fmla="*/ 3 w 33"/>
              <a:gd name="T2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3" h="110">
                <a:moveTo>
                  <a:pt x="3" y="0"/>
                </a:moveTo>
                <a:cubicBezTo>
                  <a:pt x="3" y="5"/>
                  <a:pt x="2" y="10"/>
                  <a:pt x="2" y="15"/>
                </a:cubicBezTo>
                <a:cubicBezTo>
                  <a:pt x="2" y="20"/>
                  <a:pt x="2" y="25"/>
                  <a:pt x="3" y="29"/>
                </a:cubicBezTo>
                <a:cubicBezTo>
                  <a:pt x="4" y="39"/>
                  <a:pt x="5" y="49"/>
                  <a:pt x="7" y="58"/>
                </a:cubicBezTo>
                <a:cubicBezTo>
                  <a:pt x="9" y="68"/>
                  <a:pt x="13" y="77"/>
                  <a:pt x="17" y="85"/>
                </a:cubicBezTo>
                <a:cubicBezTo>
                  <a:pt x="20" y="92"/>
                  <a:pt x="20" y="92"/>
                  <a:pt x="20" y="92"/>
                </a:cubicBezTo>
                <a:cubicBezTo>
                  <a:pt x="24" y="98"/>
                  <a:pt x="24" y="98"/>
                  <a:pt x="24" y="98"/>
                </a:cubicBezTo>
                <a:cubicBezTo>
                  <a:pt x="25" y="99"/>
                  <a:pt x="26" y="100"/>
                  <a:pt x="26" y="101"/>
                </a:cubicBezTo>
                <a:cubicBezTo>
                  <a:pt x="29" y="104"/>
                  <a:pt x="29" y="104"/>
                  <a:pt x="29" y="104"/>
                </a:cubicBezTo>
                <a:cubicBezTo>
                  <a:pt x="30" y="106"/>
                  <a:pt x="32" y="108"/>
                  <a:pt x="33" y="110"/>
                </a:cubicBezTo>
                <a:cubicBezTo>
                  <a:pt x="26" y="103"/>
                  <a:pt x="19" y="96"/>
                  <a:pt x="14" y="87"/>
                </a:cubicBezTo>
                <a:cubicBezTo>
                  <a:pt x="9" y="78"/>
                  <a:pt x="6" y="69"/>
                  <a:pt x="3" y="59"/>
                </a:cubicBezTo>
                <a:cubicBezTo>
                  <a:pt x="1" y="49"/>
                  <a:pt x="0" y="39"/>
                  <a:pt x="0" y="30"/>
                </a:cubicBezTo>
                <a:cubicBezTo>
                  <a:pt x="0" y="20"/>
                  <a:pt x="1" y="10"/>
                  <a:pt x="3" y="0"/>
                </a:cubicBezTo>
                <a:close/>
              </a:path>
            </a:pathLst>
          </a:custGeom>
          <a:solidFill>
            <a:srgbClr val="BAB1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27" name="Freeform 161">
            <a:extLst>
              <a:ext uri="{FF2B5EF4-FFF2-40B4-BE49-F238E27FC236}">
                <a16:creationId xmlns:a16="http://schemas.microsoft.com/office/drawing/2014/main" id="{3655E6F0-E28F-4E8A-A69C-437B2403E369}"/>
              </a:ext>
            </a:extLst>
          </p:cNvPr>
          <p:cNvSpPr>
            <a:spLocks/>
          </p:cNvSpPr>
          <p:nvPr userDrawn="1"/>
        </p:nvSpPr>
        <p:spPr bwMode="auto">
          <a:xfrm>
            <a:off x="6315075" y="2128044"/>
            <a:ext cx="325438" cy="330200"/>
          </a:xfrm>
          <a:custGeom>
            <a:avLst/>
            <a:gdLst>
              <a:gd name="T0" fmla="*/ 176 w 205"/>
              <a:gd name="T1" fmla="*/ 165 h 208"/>
              <a:gd name="T2" fmla="*/ 51 w 205"/>
              <a:gd name="T3" fmla="*/ 174 h 208"/>
              <a:gd name="T4" fmla="*/ 28 w 205"/>
              <a:gd name="T5" fmla="*/ 43 h 208"/>
              <a:gd name="T6" fmla="*/ 154 w 205"/>
              <a:gd name="T7" fmla="*/ 34 h 208"/>
              <a:gd name="T8" fmla="*/ 176 w 205"/>
              <a:gd name="T9" fmla="*/ 165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5" h="208">
                <a:moveTo>
                  <a:pt x="176" y="165"/>
                </a:moveTo>
                <a:cubicBezTo>
                  <a:pt x="148" y="204"/>
                  <a:pt x="92" y="208"/>
                  <a:pt x="51" y="174"/>
                </a:cubicBezTo>
                <a:cubicBezTo>
                  <a:pt x="10" y="140"/>
                  <a:pt x="0" y="82"/>
                  <a:pt x="28" y="43"/>
                </a:cubicBezTo>
                <a:cubicBezTo>
                  <a:pt x="56" y="4"/>
                  <a:pt x="113" y="0"/>
                  <a:pt x="154" y="34"/>
                </a:cubicBezTo>
                <a:cubicBezTo>
                  <a:pt x="195" y="68"/>
                  <a:pt x="205" y="127"/>
                  <a:pt x="176" y="165"/>
                </a:cubicBezTo>
                <a:close/>
              </a:path>
            </a:pathLst>
          </a:custGeom>
          <a:solidFill>
            <a:srgbClr val="E2B2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28" name="Freeform 162">
            <a:extLst>
              <a:ext uri="{FF2B5EF4-FFF2-40B4-BE49-F238E27FC236}">
                <a16:creationId xmlns:a16="http://schemas.microsoft.com/office/drawing/2014/main" id="{1F225B5A-566A-450B-B71E-222820B9CC19}"/>
              </a:ext>
            </a:extLst>
          </p:cNvPr>
          <p:cNvSpPr>
            <a:spLocks/>
          </p:cNvSpPr>
          <p:nvPr userDrawn="1"/>
        </p:nvSpPr>
        <p:spPr bwMode="auto">
          <a:xfrm>
            <a:off x="6186487" y="1874044"/>
            <a:ext cx="228600" cy="288925"/>
          </a:xfrm>
          <a:custGeom>
            <a:avLst/>
            <a:gdLst>
              <a:gd name="T0" fmla="*/ 142 w 144"/>
              <a:gd name="T1" fmla="*/ 148 h 182"/>
              <a:gd name="T2" fmla="*/ 141 w 144"/>
              <a:gd name="T3" fmla="*/ 151 h 182"/>
              <a:gd name="T4" fmla="*/ 141 w 144"/>
              <a:gd name="T5" fmla="*/ 152 h 182"/>
              <a:gd name="T6" fmla="*/ 141 w 144"/>
              <a:gd name="T7" fmla="*/ 152 h 182"/>
              <a:gd name="T8" fmla="*/ 128 w 144"/>
              <a:gd name="T9" fmla="*/ 182 h 182"/>
              <a:gd name="T10" fmla="*/ 109 w 144"/>
              <a:gd name="T11" fmla="*/ 159 h 182"/>
              <a:gd name="T12" fmla="*/ 4 w 144"/>
              <a:gd name="T13" fmla="*/ 36 h 182"/>
              <a:gd name="T14" fmla="*/ 10 w 144"/>
              <a:gd name="T15" fmla="*/ 22 h 182"/>
              <a:gd name="T16" fmla="*/ 11 w 144"/>
              <a:gd name="T17" fmla="*/ 21 h 182"/>
              <a:gd name="T18" fmla="*/ 73 w 144"/>
              <a:gd name="T19" fmla="*/ 13 h 182"/>
              <a:gd name="T20" fmla="*/ 87 w 144"/>
              <a:gd name="T21" fmla="*/ 20 h 182"/>
              <a:gd name="T22" fmla="*/ 136 w 144"/>
              <a:gd name="T23" fmla="*/ 101 h 182"/>
              <a:gd name="T24" fmla="*/ 142 w 144"/>
              <a:gd name="T25" fmla="*/ 148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4" h="182">
                <a:moveTo>
                  <a:pt x="142" y="148"/>
                </a:moveTo>
                <a:cubicBezTo>
                  <a:pt x="141" y="149"/>
                  <a:pt x="141" y="150"/>
                  <a:pt x="141" y="151"/>
                </a:cubicBezTo>
                <a:cubicBezTo>
                  <a:pt x="141" y="152"/>
                  <a:pt x="141" y="152"/>
                  <a:pt x="141" y="152"/>
                </a:cubicBezTo>
                <a:cubicBezTo>
                  <a:pt x="141" y="152"/>
                  <a:pt x="141" y="152"/>
                  <a:pt x="141" y="152"/>
                </a:cubicBezTo>
                <a:cubicBezTo>
                  <a:pt x="139" y="161"/>
                  <a:pt x="135" y="172"/>
                  <a:pt x="128" y="182"/>
                </a:cubicBezTo>
                <a:cubicBezTo>
                  <a:pt x="109" y="159"/>
                  <a:pt x="109" y="159"/>
                  <a:pt x="109" y="159"/>
                </a:cubicBezTo>
                <a:cubicBezTo>
                  <a:pt x="109" y="159"/>
                  <a:pt x="101" y="41"/>
                  <a:pt x="4" y="36"/>
                </a:cubicBezTo>
                <a:cubicBezTo>
                  <a:pt x="0" y="36"/>
                  <a:pt x="7" y="26"/>
                  <a:pt x="10" y="22"/>
                </a:cubicBezTo>
                <a:cubicBezTo>
                  <a:pt x="11" y="21"/>
                  <a:pt x="11" y="21"/>
                  <a:pt x="11" y="21"/>
                </a:cubicBezTo>
                <a:cubicBezTo>
                  <a:pt x="24" y="8"/>
                  <a:pt x="45" y="0"/>
                  <a:pt x="73" y="13"/>
                </a:cubicBezTo>
                <a:cubicBezTo>
                  <a:pt x="78" y="14"/>
                  <a:pt x="82" y="17"/>
                  <a:pt x="87" y="20"/>
                </a:cubicBezTo>
                <a:cubicBezTo>
                  <a:pt x="108" y="34"/>
                  <a:pt x="113" y="40"/>
                  <a:pt x="136" y="101"/>
                </a:cubicBezTo>
                <a:cubicBezTo>
                  <a:pt x="141" y="114"/>
                  <a:pt x="144" y="130"/>
                  <a:pt x="142" y="148"/>
                </a:cubicBezTo>
                <a:close/>
              </a:path>
            </a:pathLst>
          </a:custGeom>
          <a:solidFill>
            <a:srgbClr val="FC65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29" name="Freeform 163">
            <a:extLst>
              <a:ext uri="{FF2B5EF4-FFF2-40B4-BE49-F238E27FC236}">
                <a16:creationId xmlns:a16="http://schemas.microsoft.com/office/drawing/2014/main" id="{266729C7-94F0-494B-9194-F615F1C6A5FA}"/>
              </a:ext>
            </a:extLst>
          </p:cNvPr>
          <p:cNvSpPr>
            <a:spLocks/>
          </p:cNvSpPr>
          <p:nvPr userDrawn="1"/>
        </p:nvSpPr>
        <p:spPr bwMode="auto">
          <a:xfrm>
            <a:off x="6186487" y="1907382"/>
            <a:ext cx="179388" cy="219075"/>
          </a:xfrm>
          <a:custGeom>
            <a:avLst/>
            <a:gdLst>
              <a:gd name="T0" fmla="*/ 109 w 113"/>
              <a:gd name="T1" fmla="*/ 138 h 138"/>
              <a:gd name="T2" fmla="*/ 4 w 113"/>
              <a:gd name="T3" fmla="*/ 15 h 138"/>
              <a:gd name="T4" fmla="*/ 10 w 113"/>
              <a:gd name="T5" fmla="*/ 1 h 138"/>
              <a:gd name="T6" fmla="*/ 11 w 113"/>
              <a:gd name="T7" fmla="*/ 0 h 138"/>
              <a:gd name="T8" fmla="*/ 16 w 113"/>
              <a:gd name="T9" fmla="*/ 11 h 138"/>
              <a:gd name="T10" fmla="*/ 109 w 113"/>
              <a:gd name="T11" fmla="*/ 13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3" h="138">
                <a:moveTo>
                  <a:pt x="109" y="138"/>
                </a:moveTo>
                <a:cubicBezTo>
                  <a:pt x="109" y="138"/>
                  <a:pt x="101" y="20"/>
                  <a:pt x="4" y="15"/>
                </a:cubicBezTo>
                <a:cubicBezTo>
                  <a:pt x="0" y="15"/>
                  <a:pt x="7" y="5"/>
                  <a:pt x="10" y="1"/>
                </a:cubicBezTo>
                <a:cubicBezTo>
                  <a:pt x="11" y="0"/>
                  <a:pt x="11" y="0"/>
                  <a:pt x="11" y="0"/>
                </a:cubicBezTo>
                <a:cubicBezTo>
                  <a:pt x="9" y="6"/>
                  <a:pt x="5" y="10"/>
                  <a:pt x="16" y="11"/>
                </a:cubicBezTo>
                <a:cubicBezTo>
                  <a:pt x="16" y="11"/>
                  <a:pt x="113" y="29"/>
                  <a:pt x="109" y="138"/>
                </a:cubicBezTo>
                <a:close/>
              </a:path>
            </a:pathLst>
          </a:custGeom>
          <a:solidFill>
            <a:srgbClr val="C443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30" name="Freeform 164">
            <a:extLst>
              <a:ext uri="{FF2B5EF4-FFF2-40B4-BE49-F238E27FC236}">
                <a16:creationId xmlns:a16="http://schemas.microsoft.com/office/drawing/2014/main" id="{315D02BB-C33D-4C4B-8EF0-49C77D8E28F9}"/>
              </a:ext>
            </a:extLst>
          </p:cNvPr>
          <p:cNvSpPr>
            <a:spLocks/>
          </p:cNvSpPr>
          <p:nvPr userDrawn="1"/>
        </p:nvSpPr>
        <p:spPr bwMode="auto">
          <a:xfrm>
            <a:off x="6365875" y="2097882"/>
            <a:ext cx="14288" cy="41275"/>
          </a:xfrm>
          <a:custGeom>
            <a:avLst/>
            <a:gdLst>
              <a:gd name="T0" fmla="*/ 2 w 9"/>
              <a:gd name="T1" fmla="*/ 26 h 26"/>
              <a:gd name="T2" fmla="*/ 2 w 9"/>
              <a:gd name="T3" fmla="*/ 0 h 26"/>
              <a:gd name="T4" fmla="*/ 0 w 9"/>
              <a:gd name="T5" fmla="*/ 23 h 26"/>
              <a:gd name="T6" fmla="*/ 2 w 9"/>
              <a:gd name="T7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" h="26">
                <a:moveTo>
                  <a:pt x="2" y="26"/>
                </a:moveTo>
                <a:cubicBezTo>
                  <a:pt x="2" y="26"/>
                  <a:pt x="9" y="16"/>
                  <a:pt x="2" y="0"/>
                </a:cubicBezTo>
                <a:cubicBezTo>
                  <a:pt x="2" y="0"/>
                  <a:pt x="4" y="19"/>
                  <a:pt x="0" y="23"/>
                </a:cubicBezTo>
                <a:lnTo>
                  <a:pt x="2" y="26"/>
                </a:lnTo>
                <a:close/>
              </a:path>
            </a:pathLst>
          </a:custGeom>
          <a:solidFill>
            <a:srgbClr val="C443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31" name="Freeform 165">
            <a:extLst>
              <a:ext uri="{FF2B5EF4-FFF2-40B4-BE49-F238E27FC236}">
                <a16:creationId xmlns:a16="http://schemas.microsoft.com/office/drawing/2014/main" id="{F260AEEE-7E4A-4508-AD68-6F219FCFD3D9}"/>
              </a:ext>
            </a:extLst>
          </p:cNvPr>
          <p:cNvSpPr>
            <a:spLocks/>
          </p:cNvSpPr>
          <p:nvPr userDrawn="1"/>
        </p:nvSpPr>
        <p:spPr bwMode="auto">
          <a:xfrm>
            <a:off x="6372225" y="2072482"/>
            <a:ext cx="23813" cy="77788"/>
          </a:xfrm>
          <a:custGeom>
            <a:avLst/>
            <a:gdLst>
              <a:gd name="T0" fmla="*/ 0 w 15"/>
              <a:gd name="T1" fmla="*/ 45 h 49"/>
              <a:gd name="T2" fmla="*/ 5 w 15"/>
              <a:gd name="T3" fmla="*/ 0 h 49"/>
              <a:gd name="T4" fmla="*/ 3 w 15"/>
              <a:gd name="T5" fmla="*/ 49 h 49"/>
              <a:gd name="T6" fmla="*/ 0 w 15"/>
              <a:gd name="T7" fmla="*/ 45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" h="49">
                <a:moveTo>
                  <a:pt x="0" y="45"/>
                </a:moveTo>
                <a:cubicBezTo>
                  <a:pt x="0" y="45"/>
                  <a:pt x="11" y="30"/>
                  <a:pt x="5" y="0"/>
                </a:cubicBezTo>
                <a:cubicBezTo>
                  <a:pt x="5" y="0"/>
                  <a:pt x="15" y="28"/>
                  <a:pt x="3" y="49"/>
                </a:cubicBezTo>
                <a:lnTo>
                  <a:pt x="0" y="45"/>
                </a:lnTo>
                <a:close/>
              </a:path>
            </a:pathLst>
          </a:custGeom>
          <a:solidFill>
            <a:srgbClr val="C443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32" name="Freeform 166">
            <a:extLst>
              <a:ext uri="{FF2B5EF4-FFF2-40B4-BE49-F238E27FC236}">
                <a16:creationId xmlns:a16="http://schemas.microsoft.com/office/drawing/2014/main" id="{92206A08-AE34-4791-9B8B-4FBD8266729D}"/>
              </a:ext>
            </a:extLst>
          </p:cNvPr>
          <p:cNvSpPr>
            <a:spLocks/>
          </p:cNvSpPr>
          <p:nvPr userDrawn="1"/>
        </p:nvSpPr>
        <p:spPr bwMode="auto">
          <a:xfrm>
            <a:off x="6329362" y="2120107"/>
            <a:ext cx="63500" cy="69850"/>
          </a:xfrm>
          <a:custGeom>
            <a:avLst/>
            <a:gdLst>
              <a:gd name="T0" fmla="*/ 40 w 40"/>
              <a:gd name="T1" fmla="*/ 29 h 44"/>
              <a:gd name="T2" fmla="*/ 28 w 40"/>
              <a:gd name="T3" fmla="*/ 41 h 44"/>
              <a:gd name="T4" fmla="*/ 24 w 40"/>
              <a:gd name="T5" fmla="*/ 44 h 44"/>
              <a:gd name="T6" fmla="*/ 0 w 40"/>
              <a:gd name="T7" fmla="*/ 15 h 44"/>
              <a:gd name="T8" fmla="*/ 2 w 40"/>
              <a:gd name="T9" fmla="*/ 13 h 44"/>
              <a:gd name="T10" fmla="*/ 15 w 40"/>
              <a:gd name="T11" fmla="*/ 0 h 44"/>
              <a:gd name="T12" fmla="*/ 40 w 40"/>
              <a:gd name="T13" fmla="*/ 29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" h="44">
                <a:moveTo>
                  <a:pt x="40" y="29"/>
                </a:moveTo>
                <a:lnTo>
                  <a:pt x="28" y="41"/>
                </a:lnTo>
                <a:lnTo>
                  <a:pt x="24" y="44"/>
                </a:lnTo>
                <a:lnTo>
                  <a:pt x="0" y="15"/>
                </a:lnTo>
                <a:lnTo>
                  <a:pt x="2" y="13"/>
                </a:lnTo>
                <a:lnTo>
                  <a:pt x="15" y="0"/>
                </a:lnTo>
                <a:lnTo>
                  <a:pt x="40" y="29"/>
                </a:lnTo>
                <a:close/>
              </a:path>
            </a:pathLst>
          </a:custGeom>
          <a:solidFill>
            <a:srgbClr val="FFCE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33" name="Freeform 167">
            <a:extLst>
              <a:ext uri="{FF2B5EF4-FFF2-40B4-BE49-F238E27FC236}">
                <a16:creationId xmlns:a16="http://schemas.microsoft.com/office/drawing/2014/main" id="{C4053CB5-C796-4EBE-B726-CBDAB7971436}"/>
              </a:ext>
            </a:extLst>
          </p:cNvPr>
          <p:cNvSpPr>
            <a:spLocks/>
          </p:cNvSpPr>
          <p:nvPr userDrawn="1"/>
        </p:nvSpPr>
        <p:spPr bwMode="auto">
          <a:xfrm>
            <a:off x="6329362" y="2140744"/>
            <a:ext cx="42863" cy="49213"/>
          </a:xfrm>
          <a:custGeom>
            <a:avLst/>
            <a:gdLst>
              <a:gd name="T0" fmla="*/ 27 w 27"/>
              <a:gd name="T1" fmla="*/ 28 h 31"/>
              <a:gd name="T2" fmla="*/ 24 w 27"/>
              <a:gd name="T3" fmla="*/ 31 h 31"/>
              <a:gd name="T4" fmla="*/ 0 w 27"/>
              <a:gd name="T5" fmla="*/ 2 h 31"/>
              <a:gd name="T6" fmla="*/ 2 w 27"/>
              <a:gd name="T7" fmla="*/ 0 h 31"/>
              <a:gd name="T8" fmla="*/ 27 w 27"/>
              <a:gd name="T9" fmla="*/ 28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" h="31">
                <a:moveTo>
                  <a:pt x="27" y="28"/>
                </a:moveTo>
                <a:lnTo>
                  <a:pt x="24" y="31"/>
                </a:lnTo>
                <a:lnTo>
                  <a:pt x="0" y="2"/>
                </a:lnTo>
                <a:lnTo>
                  <a:pt x="2" y="0"/>
                </a:lnTo>
                <a:lnTo>
                  <a:pt x="27" y="28"/>
                </a:lnTo>
                <a:close/>
              </a:path>
            </a:pathLst>
          </a:custGeom>
          <a:solidFill>
            <a:srgbClr val="E2B2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34" name="Freeform 168">
            <a:extLst>
              <a:ext uri="{FF2B5EF4-FFF2-40B4-BE49-F238E27FC236}">
                <a16:creationId xmlns:a16="http://schemas.microsoft.com/office/drawing/2014/main" id="{71FDD351-F8BC-41B5-A72C-072B5D63CE4D}"/>
              </a:ext>
            </a:extLst>
          </p:cNvPr>
          <p:cNvSpPr>
            <a:spLocks/>
          </p:cNvSpPr>
          <p:nvPr userDrawn="1"/>
        </p:nvSpPr>
        <p:spPr bwMode="auto">
          <a:xfrm>
            <a:off x="6056312" y="1910557"/>
            <a:ext cx="309563" cy="365125"/>
          </a:xfrm>
          <a:custGeom>
            <a:avLst/>
            <a:gdLst>
              <a:gd name="T0" fmla="*/ 195 w 195"/>
              <a:gd name="T1" fmla="*/ 174 h 230"/>
              <a:gd name="T2" fmla="*/ 1 w 195"/>
              <a:gd name="T3" fmla="*/ 32 h 230"/>
              <a:gd name="T4" fmla="*/ 4 w 195"/>
              <a:gd name="T5" fmla="*/ 21 h 230"/>
              <a:gd name="T6" fmla="*/ 33 w 195"/>
              <a:gd name="T7" fmla="*/ 4 h 230"/>
              <a:gd name="T8" fmla="*/ 72 w 195"/>
              <a:gd name="T9" fmla="*/ 36 h 230"/>
              <a:gd name="T10" fmla="*/ 175 w 195"/>
              <a:gd name="T11" fmla="*/ 150 h 230"/>
              <a:gd name="T12" fmla="*/ 194 w 195"/>
              <a:gd name="T13" fmla="*/ 173 h 230"/>
              <a:gd name="T14" fmla="*/ 195 w 195"/>
              <a:gd name="T15" fmla="*/ 174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5" h="230">
                <a:moveTo>
                  <a:pt x="195" y="174"/>
                </a:moveTo>
                <a:cubicBezTo>
                  <a:pt x="116" y="230"/>
                  <a:pt x="0" y="94"/>
                  <a:pt x="1" y="32"/>
                </a:cubicBezTo>
                <a:cubicBezTo>
                  <a:pt x="1" y="28"/>
                  <a:pt x="2" y="25"/>
                  <a:pt x="4" y="21"/>
                </a:cubicBezTo>
                <a:cubicBezTo>
                  <a:pt x="8" y="13"/>
                  <a:pt x="18" y="6"/>
                  <a:pt x="33" y="4"/>
                </a:cubicBezTo>
                <a:cubicBezTo>
                  <a:pt x="56" y="0"/>
                  <a:pt x="67" y="26"/>
                  <a:pt x="72" y="36"/>
                </a:cubicBezTo>
                <a:cubicBezTo>
                  <a:pt x="126" y="124"/>
                  <a:pt x="175" y="150"/>
                  <a:pt x="175" y="150"/>
                </a:cubicBezTo>
                <a:cubicBezTo>
                  <a:pt x="194" y="173"/>
                  <a:pt x="194" y="173"/>
                  <a:pt x="194" y="173"/>
                </a:cubicBezTo>
                <a:lnTo>
                  <a:pt x="195" y="174"/>
                </a:lnTo>
                <a:close/>
              </a:path>
            </a:pathLst>
          </a:custGeom>
          <a:solidFill>
            <a:srgbClr val="FC65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35" name="Freeform 169">
            <a:extLst>
              <a:ext uri="{FF2B5EF4-FFF2-40B4-BE49-F238E27FC236}">
                <a16:creationId xmlns:a16="http://schemas.microsoft.com/office/drawing/2014/main" id="{F1A1CE60-CF6E-4352-B2E8-55B307083371}"/>
              </a:ext>
            </a:extLst>
          </p:cNvPr>
          <p:cNvSpPr>
            <a:spLocks/>
          </p:cNvSpPr>
          <p:nvPr userDrawn="1"/>
        </p:nvSpPr>
        <p:spPr bwMode="auto">
          <a:xfrm>
            <a:off x="6056312" y="1943894"/>
            <a:ext cx="309563" cy="331788"/>
          </a:xfrm>
          <a:custGeom>
            <a:avLst/>
            <a:gdLst>
              <a:gd name="T0" fmla="*/ 195 w 195"/>
              <a:gd name="T1" fmla="*/ 153 h 209"/>
              <a:gd name="T2" fmla="*/ 1 w 195"/>
              <a:gd name="T3" fmla="*/ 11 h 209"/>
              <a:gd name="T4" fmla="*/ 4 w 195"/>
              <a:gd name="T5" fmla="*/ 0 h 209"/>
              <a:gd name="T6" fmla="*/ 194 w 195"/>
              <a:gd name="T7" fmla="*/ 152 h 209"/>
              <a:gd name="T8" fmla="*/ 195 w 195"/>
              <a:gd name="T9" fmla="*/ 153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5" h="209">
                <a:moveTo>
                  <a:pt x="195" y="153"/>
                </a:moveTo>
                <a:cubicBezTo>
                  <a:pt x="116" y="209"/>
                  <a:pt x="0" y="73"/>
                  <a:pt x="1" y="11"/>
                </a:cubicBezTo>
                <a:cubicBezTo>
                  <a:pt x="1" y="7"/>
                  <a:pt x="2" y="4"/>
                  <a:pt x="4" y="0"/>
                </a:cubicBezTo>
                <a:cubicBezTo>
                  <a:pt x="18" y="39"/>
                  <a:pt x="79" y="189"/>
                  <a:pt x="194" y="152"/>
                </a:cubicBezTo>
                <a:lnTo>
                  <a:pt x="195" y="153"/>
                </a:lnTo>
                <a:close/>
              </a:path>
            </a:pathLst>
          </a:custGeom>
          <a:solidFill>
            <a:srgbClr val="C443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36" name="Freeform 170">
            <a:extLst>
              <a:ext uri="{FF2B5EF4-FFF2-40B4-BE49-F238E27FC236}">
                <a16:creationId xmlns:a16="http://schemas.microsoft.com/office/drawing/2014/main" id="{CE20B22E-B126-4BF6-9059-AC6AD4024126}"/>
              </a:ext>
            </a:extLst>
          </p:cNvPr>
          <p:cNvSpPr>
            <a:spLocks/>
          </p:cNvSpPr>
          <p:nvPr userDrawn="1"/>
        </p:nvSpPr>
        <p:spPr bwMode="auto">
          <a:xfrm>
            <a:off x="6261100" y="2115344"/>
            <a:ext cx="88900" cy="63500"/>
          </a:xfrm>
          <a:custGeom>
            <a:avLst/>
            <a:gdLst>
              <a:gd name="T0" fmla="*/ 51 w 56"/>
              <a:gd name="T1" fmla="*/ 28 h 40"/>
              <a:gd name="T2" fmla="*/ 0 w 56"/>
              <a:gd name="T3" fmla="*/ 0 h 40"/>
              <a:gd name="T4" fmla="*/ 51 w 56"/>
              <a:gd name="T5" fmla="*/ 31 h 40"/>
              <a:gd name="T6" fmla="*/ 28 w 56"/>
              <a:gd name="T7" fmla="*/ 34 h 40"/>
              <a:gd name="T8" fmla="*/ 56 w 56"/>
              <a:gd name="T9" fmla="*/ 34 h 40"/>
              <a:gd name="T10" fmla="*/ 51 w 56"/>
              <a:gd name="T11" fmla="*/ 28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6" h="40">
                <a:moveTo>
                  <a:pt x="51" y="28"/>
                </a:moveTo>
                <a:cubicBezTo>
                  <a:pt x="51" y="28"/>
                  <a:pt x="21" y="25"/>
                  <a:pt x="0" y="0"/>
                </a:cubicBezTo>
                <a:cubicBezTo>
                  <a:pt x="0" y="0"/>
                  <a:pt x="11" y="27"/>
                  <a:pt x="51" y="31"/>
                </a:cubicBezTo>
                <a:cubicBezTo>
                  <a:pt x="51" y="31"/>
                  <a:pt x="42" y="34"/>
                  <a:pt x="28" y="34"/>
                </a:cubicBezTo>
                <a:cubicBezTo>
                  <a:pt x="28" y="34"/>
                  <a:pt x="46" y="40"/>
                  <a:pt x="56" y="34"/>
                </a:cubicBezTo>
                <a:lnTo>
                  <a:pt x="51" y="28"/>
                </a:lnTo>
                <a:close/>
              </a:path>
            </a:pathLst>
          </a:custGeom>
          <a:solidFill>
            <a:srgbClr val="C443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37" name="Freeform 171">
            <a:extLst>
              <a:ext uri="{FF2B5EF4-FFF2-40B4-BE49-F238E27FC236}">
                <a16:creationId xmlns:a16="http://schemas.microsoft.com/office/drawing/2014/main" id="{7018E654-59E6-4FC0-99DA-72A4AC39CC08}"/>
              </a:ext>
            </a:extLst>
          </p:cNvPr>
          <p:cNvSpPr>
            <a:spLocks/>
          </p:cNvSpPr>
          <p:nvPr userDrawn="1"/>
        </p:nvSpPr>
        <p:spPr bwMode="auto">
          <a:xfrm>
            <a:off x="6103937" y="1934369"/>
            <a:ext cx="57150" cy="71438"/>
          </a:xfrm>
          <a:custGeom>
            <a:avLst/>
            <a:gdLst>
              <a:gd name="T0" fmla="*/ 0 w 36"/>
              <a:gd name="T1" fmla="*/ 0 h 45"/>
              <a:gd name="T2" fmla="*/ 36 w 36"/>
              <a:gd name="T3" fmla="*/ 45 h 45"/>
              <a:gd name="T4" fmla="*/ 0 w 36"/>
              <a:gd name="T5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" h="45">
                <a:moveTo>
                  <a:pt x="0" y="0"/>
                </a:moveTo>
                <a:cubicBezTo>
                  <a:pt x="0" y="0"/>
                  <a:pt x="26" y="15"/>
                  <a:pt x="36" y="45"/>
                </a:cubicBezTo>
                <a:cubicBezTo>
                  <a:pt x="36" y="45"/>
                  <a:pt x="32" y="10"/>
                  <a:pt x="0" y="0"/>
                </a:cubicBezTo>
                <a:close/>
              </a:path>
            </a:pathLst>
          </a:custGeom>
          <a:solidFill>
            <a:srgbClr val="C443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38" name="Freeform 172">
            <a:extLst>
              <a:ext uri="{FF2B5EF4-FFF2-40B4-BE49-F238E27FC236}">
                <a16:creationId xmlns:a16="http://schemas.microsoft.com/office/drawing/2014/main" id="{046312D0-1DD8-449B-9B48-87017588670E}"/>
              </a:ext>
            </a:extLst>
          </p:cNvPr>
          <p:cNvSpPr>
            <a:spLocks/>
          </p:cNvSpPr>
          <p:nvPr userDrawn="1"/>
        </p:nvSpPr>
        <p:spPr bwMode="auto">
          <a:xfrm>
            <a:off x="6332537" y="2131219"/>
            <a:ext cx="311150" cy="298450"/>
          </a:xfrm>
          <a:custGeom>
            <a:avLst/>
            <a:gdLst>
              <a:gd name="T0" fmla="*/ 171 w 196"/>
              <a:gd name="T1" fmla="*/ 154 h 188"/>
              <a:gd name="T2" fmla="*/ 53 w 196"/>
              <a:gd name="T3" fmla="*/ 155 h 188"/>
              <a:gd name="T4" fmla="*/ 25 w 196"/>
              <a:gd name="T5" fmla="*/ 34 h 188"/>
              <a:gd name="T6" fmla="*/ 143 w 196"/>
              <a:gd name="T7" fmla="*/ 33 h 188"/>
              <a:gd name="T8" fmla="*/ 171 w 196"/>
              <a:gd name="T9" fmla="*/ 154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" h="188">
                <a:moveTo>
                  <a:pt x="171" y="154"/>
                </a:moveTo>
                <a:cubicBezTo>
                  <a:pt x="146" y="188"/>
                  <a:pt x="93" y="188"/>
                  <a:pt x="53" y="155"/>
                </a:cubicBezTo>
                <a:cubicBezTo>
                  <a:pt x="13" y="122"/>
                  <a:pt x="0" y="68"/>
                  <a:pt x="25" y="34"/>
                </a:cubicBezTo>
                <a:cubicBezTo>
                  <a:pt x="50" y="0"/>
                  <a:pt x="103" y="0"/>
                  <a:pt x="143" y="33"/>
                </a:cubicBezTo>
                <a:cubicBezTo>
                  <a:pt x="183" y="66"/>
                  <a:pt x="196" y="120"/>
                  <a:pt x="171" y="154"/>
                </a:cubicBezTo>
                <a:close/>
              </a:path>
            </a:pathLst>
          </a:custGeom>
          <a:solidFill>
            <a:srgbClr val="FFCE4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39" name="Freeform 173">
            <a:extLst>
              <a:ext uri="{FF2B5EF4-FFF2-40B4-BE49-F238E27FC236}">
                <a16:creationId xmlns:a16="http://schemas.microsoft.com/office/drawing/2014/main" id="{342BD4E6-FCBA-4B57-A87E-DE315995EDED}"/>
              </a:ext>
            </a:extLst>
          </p:cNvPr>
          <p:cNvSpPr>
            <a:spLocks/>
          </p:cNvSpPr>
          <p:nvPr userDrawn="1"/>
        </p:nvSpPr>
        <p:spPr bwMode="auto">
          <a:xfrm>
            <a:off x="6388100" y="2172494"/>
            <a:ext cx="203200" cy="212725"/>
          </a:xfrm>
          <a:custGeom>
            <a:avLst/>
            <a:gdLst>
              <a:gd name="T0" fmla="*/ 113 w 128"/>
              <a:gd name="T1" fmla="*/ 118 h 134"/>
              <a:gd name="T2" fmla="*/ 112 w 128"/>
              <a:gd name="T3" fmla="*/ 116 h 134"/>
              <a:gd name="T4" fmla="*/ 79 w 128"/>
              <a:gd name="T5" fmla="*/ 130 h 134"/>
              <a:gd name="T6" fmla="*/ 28 w 128"/>
              <a:gd name="T7" fmla="*/ 106 h 134"/>
              <a:gd name="T8" fmla="*/ 4 w 128"/>
              <a:gd name="T9" fmla="*/ 51 h 134"/>
              <a:gd name="T10" fmla="*/ 16 w 128"/>
              <a:gd name="T11" fmla="*/ 18 h 134"/>
              <a:gd name="T12" fmla="*/ 48 w 128"/>
              <a:gd name="T13" fmla="*/ 4 h 134"/>
              <a:gd name="T14" fmla="*/ 100 w 128"/>
              <a:gd name="T15" fmla="*/ 28 h 134"/>
              <a:gd name="T16" fmla="*/ 124 w 128"/>
              <a:gd name="T17" fmla="*/ 83 h 134"/>
              <a:gd name="T18" fmla="*/ 112 w 128"/>
              <a:gd name="T19" fmla="*/ 116 h 134"/>
              <a:gd name="T20" fmla="*/ 113 w 128"/>
              <a:gd name="T21" fmla="*/ 118 h 134"/>
              <a:gd name="T22" fmla="*/ 115 w 128"/>
              <a:gd name="T23" fmla="*/ 119 h 134"/>
              <a:gd name="T24" fmla="*/ 128 w 128"/>
              <a:gd name="T25" fmla="*/ 83 h 134"/>
              <a:gd name="T26" fmla="*/ 102 w 128"/>
              <a:gd name="T27" fmla="*/ 25 h 134"/>
              <a:gd name="T28" fmla="*/ 48 w 128"/>
              <a:gd name="T29" fmla="*/ 0 h 134"/>
              <a:gd name="T30" fmla="*/ 13 w 128"/>
              <a:gd name="T31" fmla="*/ 15 h 134"/>
              <a:gd name="T32" fmla="*/ 0 w 128"/>
              <a:gd name="T33" fmla="*/ 51 h 134"/>
              <a:gd name="T34" fmla="*/ 25 w 128"/>
              <a:gd name="T35" fmla="*/ 109 h 134"/>
              <a:gd name="T36" fmla="*/ 79 w 128"/>
              <a:gd name="T37" fmla="*/ 134 h 134"/>
              <a:gd name="T38" fmla="*/ 115 w 128"/>
              <a:gd name="T39" fmla="*/ 119 h 134"/>
              <a:gd name="T40" fmla="*/ 113 w 128"/>
              <a:gd name="T41" fmla="*/ 118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28" h="134">
                <a:moveTo>
                  <a:pt x="113" y="118"/>
                </a:moveTo>
                <a:cubicBezTo>
                  <a:pt x="112" y="116"/>
                  <a:pt x="112" y="116"/>
                  <a:pt x="112" y="116"/>
                </a:cubicBezTo>
                <a:cubicBezTo>
                  <a:pt x="104" y="126"/>
                  <a:pt x="92" y="130"/>
                  <a:pt x="79" y="130"/>
                </a:cubicBezTo>
                <a:cubicBezTo>
                  <a:pt x="62" y="130"/>
                  <a:pt x="43" y="122"/>
                  <a:pt x="28" y="106"/>
                </a:cubicBezTo>
                <a:cubicBezTo>
                  <a:pt x="12" y="90"/>
                  <a:pt x="4" y="69"/>
                  <a:pt x="4" y="51"/>
                </a:cubicBezTo>
                <a:cubicBezTo>
                  <a:pt x="4" y="38"/>
                  <a:pt x="8" y="26"/>
                  <a:pt x="16" y="18"/>
                </a:cubicBezTo>
                <a:cubicBezTo>
                  <a:pt x="24" y="9"/>
                  <a:pt x="36" y="4"/>
                  <a:pt x="48" y="4"/>
                </a:cubicBezTo>
                <a:cubicBezTo>
                  <a:pt x="65" y="4"/>
                  <a:pt x="84" y="12"/>
                  <a:pt x="100" y="28"/>
                </a:cubicBezTo>
                <a:cubicBezTo>
                  <a:pt x="116" y="44"/>
                  <a:pt x="124" y="65"/>
                  <a:pt x="124" y="83"/>
                </a:cubicBezTo>
                <a:cubicBezTo>
                  <a:pt x="124" y="96"/>
                  <a:pt x="120" y="108"/>
                  <a:pt x="112" y="116"/>
                </a:cubicBezTo>
                <a:cubicBezTo>
                  <a:pt x="113" y="118"/>
                  <a:pt x="113" y="118"/>
                  <a:pt x="113" y="118"/>
                </a:cubicBezTo>
                <a:cubicBezTo>
                  <a:pt x="115" y="119"/>
                  <a:pt x="115" y="119"/>
                  <a:pt x="115" y="119"/>
                </a:cubicBezTo>
                <a:cubicBezTo>
                  <a:pt x="124" y="109"/>
                  <a:pt x="128" y="97"/>
                  <a:pt x="128" y="83"/>
                </a:cubicBezTo>
                <a:cubicBezTo>
                  <a:pt x="128" y="63"/>
                  <a:pt x="119" y="42"/>
                  <a:pt x="102" y="25"/>
                </a:cubicBezTo>
                <a:cubicBezTo>
                  <a:pt x="86" y="9"/>
                  <a:pt x="67" y="0"/>
                  <a:pt x="48" y="0"/>
                </a:cubicBezTo>
                <a:cubicBezTo>
                  <a:pt x="35" y="0"/>
                  <a:pt x="22" y="5"/>
                  <a:pt x="13" y="15"/>
                </a:cubicBezTo>
                <a:cubicBezTo>
                  <a:pt x="4" y="25"/>
                  <a:pt x="0" y="37"/>
                  <a:pt x="0" y="51"/>
                </a:cubicBezTo>
                <a:cubicBezTo>
                  <a:pt x="0" y="71"/>
                  <a:pt x="9" y="92"/>
                  <a:pt x="25" y="109"/>
                </a:cubicBezTo>
                <a:cubicBezTo>
                  <a:pt x="41" y="126"/>
                  <a:pt x="61" y="134"/>
                  <a:pt x="79" y="134"/>
                </a:cubicBezTo>
                <a:cubicBezTo>
                  <a:pt x="93" y="134"/>
                  <a:pt x="106" y="129"/>
                  <a:pt x="115" y="119"/>
                </a:cubicBezTo>
                <a:lnTo>
                  <a:pt x="113" y="118"/>
                </a:lnTo>
                <a:close/>
              </a:path>
            </a:pathLst>
          </a:custGeom>
          <a:solidFill>
            <a:srgbClr val="E2B2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40" name="Freeform 174">
            <a:extLst>
              <a:ext uri="{FF2B5EF4-FFF2-40B4-BE49-F238E27FC236}">
                <a16:creationId xmlns:a16="http://schemas.microsoft.com/office/drawing/2014/main" id="{1EA5600D-88B6-464A-98DF-A9EF857C096C}"/>
              </a:ext>
            </a:extLst>
          </p:cNvPr>
          <p:cNvSpPr>
            <a:spLocks/>
          </p:cNvSpPr>
          <p:nvPr userDrawn="1"/>
        </p:nvSpPr>
        <p:spPr bwMode="auto">
          <a:xfrm>
            <a:off x="6477000" y="2185194"/>
            <a:ext cx="101600" cy="119063"/>
          </a:xfrm>
          <a:custGeom>
            <a:avLst/>
            <a:gdLst>
              <a:gd name="T0" fmla="*/ 0 w 64"/>
              <a:gd name="T1" fmla="*/ 0 h 75"/>
              <a:gd name="T2" fmla="*/ 25 w 64"/>
              <a:gd name="T3" fmla="*/ 10 h 75"/>
              <a:gd name="T4" fmla="*/ 44 w 64"/>
              <a:gd name="T5" fmla="*/ 27 h 75"/>
              <a:gd name="T6" fmla="*/ 48 w 64"/>
              <a:gd name="T7" fmla="*/ 32 h 75"/>
              <a:gd name="T8" fmla="*/ 52 w 64"/>
              <a:gd name="T9" fmla="*/ 37 h 75"/>
              <a:gd name="T10" fmla="*/ 55 w 64"/>
              <a:gd name="T11" fmla="*/ 43 h 75"/>
              <a:gd name="T12" fmla="*/ 58 w 64"/>
              <a:gd name="T13" fmla="*/ 49 h 75"/>
              <a:gd name="T14" fmla="*/ 62 w 64"/>
              <a:gd name="T15" fmla="*/ 62 h 75"/>
              <a:gd name="T16" fmla="*/ 64 w 64"/>
              <a:gd name="T17" fmla="*/ 75 h 75"/>
              <a:gd name="T18" fmla="*/ 61 w 64"/>
              <a:gd name="T19" fmla="*/ 62 h 75"/>
              <a:gd name="T20" fmla="*/ 56 w 64"/>
              <a:gd name="T21" fmla="*/ 50 h 75"/>
              <a:gd name="T22" fmla="*/ 43 w 64"/>
              <a:gd name="T23" fmla="*/ 28 h 75"/>
              <a:gd name="T24" fmla="*/ 24 w 64"/>
              <a:gd name="T25" fmla="*/ 11 h 75"/>
              <a:gd name="T26" fmla="*/ 12 w 64"/>
              <a:gd name="T27" fmla="*/ 5 h 75"/>
              <a:gd name="T28" fmla="*/ 0 w 64"/>
              <a:gd name="T29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64" h="75">
                <a:moveTo>
                  <a:pt x="0" y="0"/>
                </a:moveTo>
                <a:cubicBezTo>
                  <a:pt x="9" y="2"/>
                  <a:pt x="17" y="5"/>
                  <a:pt x="25" y="10"/>
                </a:cubicBezTo>
                <a:cubicBezTo>
                  <a:pt x="32" y="14"/>
                  <a:pt x="39" y="20"/>
                  <a:pt x="44" y="27"/>
                </a:cubicBezTo>
                <a:cubicBezTo>
                  <a:pt x="46" y="28"/>
                  <a:pt x="47" y="30"/>
                  <a:pt x="48" y="32"/>
                </a:cubicBezTo>
                <a:cubicBezTo>
                  <a:pt x="50" y="34"/>
                  <a:pt x="51" y="35"/>
                  <a:pt x="52" y="37"/>
                </a:cubicBezTo>
                <a:cubicBezTo>
                  <a:pt x="55" y="43"/>
                  <a:pt x="55" y="43"/>
                  <a:pt x="55" y="43"/>
                </a:cubicBezTo>
                <a:cubicBezTo>
                  <a:pt x="56" y="45"/>
                  <a:pt x="57" y="47"/>
                  <a:pt x="58" y="49"/>
                </a:cubicBezTo>
                <a:cubicBezTo>
                  <a:pt x="59" y="53"/>
                  <a:pt x="60" y="58"/>
                  <a:pt x="62" y="62"/>
                </a:cubicBezTo>
                <a:cubicBezTo>
                  <a:pt x="62" y="66"/>
                  <a:pt x="63" y="70"/>
                  <a:pt x="64" y="75"/>
                </a:cubicBezTo>
                <a:cubicBezTo>
                  <a:pt x="63" y="70"/>
                  <a:pt x="62" y="66"/>
                  <a:pt x="61" y="62"/>
                </a:cubicBezTo>
                <a:cubicBezTo>
                  <a:pt x="59" y="58"/>
                  <a:pt x="58" y="54"/>
                  <a:pt x="56" y="50"/>
                </a:cubicBezTo>
                <a:cubicBezTo>
                  <a:pt x="53" y="42"/>
                  <a:pt x="48" y="34"/>
                  <a:pt x="43" y="28"/>
                </a:cubicBezTo>
                <a:cubicBezTo>
                  <a:pt x="38" y="21"/>
                  <a:pt x="31" y="16"/>
                  <a:pt x="24" y="11"/>
                </a:cubicBezTo>
                <a:cubicBezTo>
                  <a:pt x="20" y="8"/>
                  <a:pt x="16" y="6"/>
                  <a:pt x="12" y="5"/>
                </a:cubicBezTo>
                <a:cubicBezTo>
                  <a:pt x="8" y="3"/>
                  <a:pt x="4" y="1"/>
                  <a:pt x="0" y="0"/>
                </a:cubicBezTo>
                <a:close/>
              </a:path>
            </a:pathLst>
          </a:custGeom>
          <a:solidFill>
            <a:srgbClr val="FFF6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41" name="Freeform 175">
            <a:extLst>
              <a:ext uri="{FF2B5EF4-FFF2-40B4-BE49-F238E27FC236}">
                <a16:creationId xmlns:a16="http://schemas.microsoft.com/office/drawing/2014/main" id="{43FA6A3B-A1A2-4A72-93E7-3F24C5102A82}"/>
              </a:ext>
            </a:extLst>
          </p:cNvPr>
          <p:cNvSpPr>
            <a:spLocks/>
          </p:cNvSpPr>
          <p:nvPr userDrawn="1"/>
        </p:nvSpPr>
        <p:spPr bwMode="auto">
          <a:xfrm>
            <a:off x="6488112" y="2155032"/>
            <a:ext cx="123825" cy="125413"/>
          </a:xfrm>
          <a:custGeom>
            <a:avLst/>
            <a:gdLst>
              <a:gd name="T0" fmla="*/ 0 w 78"/>
              <a:gd name="T1" fmla="*/ 0 h 79"/>
              <a:gd name="T2" fmla="*/ 28 w 78"/>
              <a:gd name="T3" fmla="*/ 9 h 79"/>
              <a:gd name="T4" fmla="*/ 52 w 78"/>
              <a:gd name="T5" fmla="*/ 27 h 79"/>
              <a:gd name="T6" fmla="*/ 69 w 78"/>
              <a:gd name="T7" fmla="*/ 51 h 79"/>
              <a:gd name="T8" fmla="*/ 75 w 78"/>
              <a:gd name="T9" fmla="*/ 65 h 79"/>
              <a:gd name="T10" fmla="*/ 76 w 78"/>
              <a:gd name="T11" fmla="*/ 72 h 79"/>
              <a:gd name="T12" fmla="*/ 78 w 78"/>
              <a:gd name="T13" fmla="*/ 79 h 79"/>
              <a:gd name="T14" fmla="*/ 66 w 78"/>
              <a:gd name="T15" fmla="*/ 52 h 79"/>
              <a:gd name="T16" fmla="*/ 49 w 78"/>
              <a:gd name="T17" fmla="*/ 29 h 79"/>
              <a:gd name="T18" fmla="*/ 27 w 78"/>
              <a:gd name="T19" fmla="*/ 12 h 79"/>
              <a:gd name="T20" fmla="*/ 20 w 78"/>
              <a:gd name="T21" fmla="*/ 8 h 79"/>
              <a:gd name="T22" fmla="*/ 14 w 78"/>
              <a:gd name="T23" fmla="*/ 5 h 79"/>
              <a:gd name="T24" fmla="*/ 0 w 78"/>
              <a:gd name="T25" fmla="*/ 0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" h="79">
                <a:moveTo>
                  <a:pt x="0" y="0"/>
                </a:moveTo>
                <a:cubicBezTo>
                  <a:pt x="10" y="1"/>
                  <a:pt x="19" y="4"/>
                  <a:pt x="28" y="9"/>
                </a:cubicBezTo>
                <a:cubicBezTo>
                  <a:pt x="37" y="14"/>
                  <a:pt x="45" y="20"/>
                  <a:pt x="52" y="27"/>
                </a:cubicBezTo>
                <a:cubicBezTo>
                  <a:pt x="59" y="34"/>
                  <a:pt x="65" y="42"/>
                  <a:pt x="69" y="51"/>
                </a:cubicBezTo>
                <a:cubicBezTo>
                  <a:pt x="71" y="55"/>
                  <a:pt x="73" y="60"/>
                  <a:pt x="75" y="65"/>
                </a:cubicBezTo>
                <a:cubicBezTo>
                  <a:pt x="76" y="67"/>
                  <a:pt x="76" y="69"/>
                  <a:pt x="76" y="72"/>
                </a:cubicBezTo>
                <a:cubicBezTo>
                  <a:pt x="77" y="74"/>
                  <a:pt x="78" y="77"/>
                  <a:pt x="78" y="79"/>
                </a:cubicBezTo>
                <a:cubicBezTo>
                  <a:pt x="75" y="70"/>
                  <a:pt x="71" y="61"/>
                  <a:pt x="66" y="52"/>
                </a:cubicBezTo>
                <a:cubicBezTo>
                  <a:pt x="62" y="44"/>
                  <a:pt x="56" y="36"/>
                  <a:pt x="49" y="29"/>
                </a:cubicBezTo>
                <a:cubicBezTo>
                  <a:pt x="42" y="23"/>
                  <a:pt x="35" y="17"/>
                  <a:pt x="27" y="12"/>
                </a:cubicBezTo>
                <a:cubicBezTo>
                  <a:pt x="24" y="10"/>
                  <a:pt x="22" y="9"/>
                  <a:pt x="20" y="8"/>
                </a:cubicBezTo>
                <a:cubicBezTo>
                  <a:pt x="18" y="7"/>
                  <a:pt x="16" y="6"/>
                  <a:pt x="14" y="5"/>
                </a:cubicBezTo>
                <a:cubicBezTo>
                  <a:pt x="9" y="3"/>
                  <a:pt x="5" y="1"/>
                  <a:pt x="0" y="0"/>
                </a:cubicBezTo>
                <a:close/>
              </a:path>
            </a:pathLst>
          </a:custGeom>
          <a:solidFill>
            <a:srgbClr val="FFF6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01" name="副标题 2"/>
          <p:cNvSpPr>
            <a:spLocks noGrp="1"/>
          </p:cNvSpPr>
          <p:nvPr userDrawn="1">
            <p:ph type="subTitle" idx="1"/>
          </p:nvPr>
        </p:nvSpPr>
        <p:spPr>
          <a:xfrm>
            <a:off x="669925" y="2950414"/>
            <a:ext cx="10850563" cy="55879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802" name="标题 1"/>
          <p:cNvSpPr>
            <a:spLocks noGrp="1"/>
          </p:cNvSpPr>
          <p:nvPr userDrawn="1">
            <p:ph type="ctrTitle"/>
          </p:nvPr>
        </p:nvSpPr>
        <p:spPr>
          <a:xfrm>
            <a:off x="669925" y="2251823"/>
            <a:ext cx="10850563" cy="698591"/>
          </a:xfrm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12" name="文本占位符 1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69925" y="4027922"/>
            <a:ext cx="10850563" cy="296271"/>
          </a:xfrm>
        </p:spPr>
        <p:txBody>
          <a:bodyPr vert="horz" anchor="ctr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3" name="文本占位符 13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669925" y="4324193"/>
            <a:ext cx="10850563" cy="296271"/>
          </a:xfrm>
        </p:spPr>
        <p:txBody>
          <a:bodyPr vert="horz" anchor="ctr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"/>
          <p:cNvSpPr>
            <a:spLocks noGrp="1"/>
          </p:cNvSpPr>
          <p:nvPr userDrawn="1">
            <p:ph type="title"/>
          </p:nvPr>
        </p:nvSpPr>
        <p:spPr>
          <a:xfrm>
            <a:off x="4630738" y="2543176"/>
            <a:ext cx="5419185" cy="895350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 userDrawn="1">
            <p:ph type="body" idx="1"/>
          </p:nvPr>
        </p:nvSpPr>
        <p:spPr>
          <a:xfrm>
            <a:off x="4631854" y="3438526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buNone/>
              <a:defRPr sz="1100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D9F7C3B8-CC3E-45C7-916C-922BCAAEDBBA}"/>
              </a:ext>
            </a:extLst>
          </p:cNvPr>
          <p:cNvSpPr>
            <a:spLocks/>
          </p:cNvSpPr>
          <p:nvPr userDrawn="1"/>
        </p:nvSpPr>
        <p:spPr bwMode="auto">
          <a:xfrm>
            <a:off x="-1588" y="-1588"/>
            <a:ext cx="2976563" cy="6858000"/>
          </a:xfrm>
          <a:custGeom>
            <a:avLst/>
            <a:gdLst>
              <a:gd name="T0" fmla="*/ 1517 w 1875"/>
              <a:gd name="T1" fmla="*/ 0 h 4320"/>
              <a:gd name="T2" fmla="*/ 664 w 1875"/>
              <a:gd name="T3" fmla="*/ 1183 h 4320"/>
              <a:gd name="T4" fmla="*/ 550 w 1875"/>
              <a:gd name="T5" fmla="*/ 2254 h 4320"/>
              <a:gd name="T6" fmla="*/ 1875 w 1875"/>
              <a:gd name="T7" fmla="*/ 4320 h 4320"/>
              <a:gd name="T8" fmla="*/ 0 w 1875"/>
              <a:gd name="T9" fmla="*/ 4320 h 4320"/>
              <a:gd name="T10" fmla="*/ 0 w 1875"/>
              <a:gd name="T11" fmla="*/ 0 h 4320"/>
              <a:gd name="T12" fmla="*/ 1517 w 1875"/>
              <a:gd name="T13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75" h="4320">
                <a:moveTo>
                  <a:pt x="1517" y="0"/>
                </a:moveTo>
                <a:lnTo>
                  <a:pt x="664" y="1183"/>
                </a:lnTo>
                <a:lnTo>
                  <a:pt x="550" y="2254"/>
                </a:lnTo>
                <a:lnTo>
                  <a:pt x="1875" y="4320"/>
                </a:lnTo>
                <a:lnTo>
                  <a:pt x="0" y="4320"/>
                </a:lnTo>
                <a:lnTo>
                  <a:pt x="0" y="0"/>
                </a:lnTo>
                <a:lnTo>
                  <a:pt x="151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FE21579E-026A-4D0E-BBA7-2DD75BB30F27}"/>
              </a:ext>
            </a:extLst>
          </p:cNvPr>
          <p:cNvSpPr>
            <a:spLocks/>
          </p:cNvSpPr>
          <p:nvPr userDrawn="1"/>
        </p:nvSpPr>
        <p:spPr bwMode="auto">
          <a:xfrm>
            <a:off x="650875" y="-1588"/>
            <a:ext cx="1765300" cy="1773238"/>
          </a:xfrm>
          <a:custGeom>
            <a:avLst/>
            <a:gdLst>
              <a:gd name="T0" fmla="*/ 1098 w 1112"/>
              <a:gd name="T1" fmla="*/ 0 h 1117"/>
              <a:gd name="T2" fmla="*/ 0 w 1112"/>
              <a:gd name="T3" fmla="*/ 982 h 1117"/>
              <a:gd name="T4" fmla="*/ 351 w 1112"/>
              <a:gd name="T5" fmla="*/ 1117 h 1117"/>
              <a:gd name="T6" fmla="*/ 1112 w 1112"/>
              <a:gd name="T7" fmla="*/ 0 h 1117"/>
              <a:gd name="T8" fmla="*/ 1098 w 1112"/>
              <a:gd name="T9" fmla="*/ 0 h 1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7">
                <a:moveTo>
                  <a:pt x="1098" y="0"/>
                </a:moveTo>
                <a:lnTo>
                  <a:pt x="0" y="982"/>
                </a:lnTo>
                <a:lnTo>
                  <a:pt x="351" y="1117"/>
                </a:lnTo>
                <a:lnTo>
                  <a:pt x="1112" y="0"/>
                </a:lnTo>
                <a:lnTo>
                  <a:pt x="109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19">
            <a:extLst>
              <a:ext uri="{FF2B5EF4-FFF2-40B4-BE49-F238E27FC236}">
                <a16:creationId xmlns:a16="http://schemas.microsoft.com/office/drawing/2014/main" id="{F9FAB8AB-319B-46C6-A29F-36C48BE072D0}"/>
              </a:ext>
            </a:extLst>
          </p:cNvPr>
          <p:cNvSpPr>
            <a:spLocks/>
          </p:cNvSpPr>
          <p:nvPr userDrawn="1"/>
        </p:nvSpPr>
        <p:spPr bwMode="auto">
          <a:xfrm>
            <a:off x="593725" y="1557338"/>
            <a:ext cx="1090613" cy="1265238"/>
          </a:xfrm>
          <a:custGeom>
            <a:avLst/>
            <a:gdLst>
              <a:gd name="T0" fmla="*/ 687 w 687"/>
              <a:gd name="T1" fmla="*/ 248 h 797"/>
              <a:gd name="T2" fmla="*/ 36 w 687"/>
              <a:gd name="T3" fmla="*/ 0 h 797"/>
              <a:gd name="T4" fmla="*/ 0 w 687"/>
              <a:gd name="T5" fmla="*/ 356 h 797"/>
              <a:gd name="T6" fmla="*/ 623 w 687"/>
              <a:gd name="T7" fmla="*/ 797 h 797"/>
              <a:gd name="T8" fmla="*/ 687 w 687"/>
              <a:gd name="T9" fmla="*/ 248 h 7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7" h="797">
                <a:moveTo>
                  <a:pt x="687" y="248"/>
                </a:moveTo>
                <a:lnTo>
                  <a:pt x="36" y="0"/>
                </a:lnTo>
                <a:lnTo>
                  <a:pt x="0" y="356"/>
                </a:lnTo>
                <a:lnTo>
                  <a:pt x="623" y="797"/>
                </a:lnTo>
                <a:lnTo>
                  <a:pt x="687" y="248"/>
                </a:lnTo>
                <a:close/>
              </a:path>
            </a:pathLst>
          </a:custGeom>
          <a:solidFill>
            <a:srgbClr val="EC18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20">
            <a:extLst>
              <a:ext uri="{FF2B5EF4-FFF2-40B4-BE49-F238E27FC236}">
                <a16:creationId xmlns:a16="http://schemas.microsoft.com/office/drawing/2014/main" id="{D3B2A761-2487-4E26-BCD6-3CDB7F52BE84}"/>
              </a:ext>
            </a:extLst>
          </p:cNvPr>
          <p:cNvSpPr>
            <a:spLocks/>
          </p:cNvSpPr>
          <p:nvPr userDrawn="1"/>
        </p:nvSpPr>
        <p:spPr bwMode="auto">
          <a:xfrm>
            <a:off x="871538" y="2390775"/>
            <a:ext cx="711200" cy="1185863"/>
          </a:xfrm>
          <a:custGeom>
            <a:avLst/>
            <a:gdLst>
              <a:gd name="T0" fmla="*/ 0 w 448"/>
              <a:gd name="T1" fmla="*/ 747 h 747"/>
              <a:gd name="T2" fmla="*/ 448 w 448"/>
              <a:gd name="T3" fmla="*/ 272 h 747"/>
              <a:gd name="T4" fmla="*/ 65 w 448"/>
              <a:gd name="T5" fmla="*/ 0 h 747"/>
              <a:gd name="T6" fmla="*/ 0 w 448"/>
              <a:gd name="T7" fmla="*/ 747 h 7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8" h="747">
                <a:moveTo>
                  <a:pt x="0" y="747"/>
                </a:moveTo>
                <a:lnTo>
                  <a:pt x="448" y="272"/>
                </a:lnTo>
                <a:lnTo>
                  <a:pt x="65" y="0"/>
                </a:lnTo>
                <a:lnTo>
                  <a:pt x="0" y="74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1">
            <a:extLst>
              <a:ext uri="{FF2B5EF4-FFF2-40B4-BE49-F238E27FC236}">
                <a16:creationId xmlns:a16="http://schemas.microsoft.com/office/drawing/2014/main" id="{2BFE72D2-8366-4631-992E-015DC33667E4}"/>
              </a:ext>
            </a:extLst>
          </p:cNvPr>
          <p:cNvSpPr>
            <a:spLocks/>
          </p:cNvSpPr>
          <p:nvPr userDrawn="1"/>
        </p:nvSpPr>
        <p:spPr bwMode="auto">
          <a:xfrm>
            <a:off x="871538" y="3576638"/>
            <a:ext cx="830263" cy="1414463"/>
          </a:xfrm>
          <a:custGeom>
            <a:avLst/>
            <a:gdLst>
              <a:gd name="T0" fmla="*/ 523 w 523"/>
              <a:gd name="T1" fmla="*/ 812 h 891"/>
              <a:gd name="T2" fmla="*/ 169 w 523"/>
              <a:gd name="T3" fmla="*/ 891 h 891"/>
              <a:gd name="T4" fmla="*/ 0 w 523"/>
              <a:gd name="T5" fmla="*/ 0 h 891"/>
              <a:gd name="T6" fmla="*/ 523 w 523"/>
              <a:gd name="T7" fmla="*/ 812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23" h="891">
                <a:moveTo>
                  <a:pt x="523" y="812"/>
                </a:moveTo>
                <a:lnTo>
                  <a:pt x="169" y="891"/>
                </a:lnTo>
                <a:lnTo>
                  <a:pt x="0" y="0"/>
                </a:lnTo>
                <a:lnTo>
                  <a:pt x="523" y="812"/>
                </a:lnTo>
                <a:close/>
              </a:path>
            </a:pathLst>
          </a:custGeom>
          <a:solidFill>
            <a:srgbClr val="EC18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2">
            <a:extLst>
              <a:ext uri="{FF2B5EF4-FFF2-40B4-BE49-F238E27FC236}">
                <a16:creationId xmlns:a16="http://schemas.microsoft.com/office/drawing/2014/main" id="{F6663243-75D9-435B-A784-A5B04B5A546A}"/>
              </a:ext>
            </a:extLst>
          </p:cNvPr>
          <p:cNvSpPr>
            <a:spLocks/>
          </p:cNvSpPr>
          <p:nvPr userDrawn="1"/>
        </p:nvSpPr>
        <p:spPr bwMode="auto">
          <a:xfrm>
            <a:off x="1139825" y="4822825"/>
            <a:ext cx="760413" cy="711200"/>
          </a:xfrm>
          <a:custGeom>
            <a:avLst/>
            <a:gdLst>
              <a:gd name="T0" fmla="*/ 475 w 479"/>
              <a:gd name="T1" fmla="*/ 0 h 448"/>
              <a:gd name="T2" fmla="*/ 479 w 479"/>
              <a:gd name="T3" fmla="*/ 448 h 448"/>
              <a:gd name="T4" fmla="*/ 0 w 479"/>
              <a:gd name="T5" fmla="*/ 106 h 448"/>
              <a:gd name="T6" fmla="*/ 475 w 479"/>
              <a:gd name="T7" fmla="*/ 0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9" h="448">
                <a:moveTo>
                  <a:pt x="475" y="0"/>
                </a:moveTo>
                <a:lnTo>
                  <a:pt x="479" y="448"/>
                </a:lnTo>
                <a:lnTo>
                  <a:pt x="0" y="106"/>
                </a:lnTo>
                <a:lnTo>
                  <a:pt x="47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3">
            <a:extLst>
              <a:ext uri="{FF2B5EF4-FFF2-40B4-BE49-F238E27FC236}">
                <a16:creationId xmlns:a16="http://schemas.microsoft.com/office/drawing/2014/main" id="{411257B1-6B27-418B-827D-88275B155CF9}"/>
              </a:ext>
            </a:extLst>
          </p:cNvPr>
          <p:cNvSpPr>
            <a:spLocks/>
          </p:cNvSpPr>
          <p:nvPr userDrawn="1"/>
        </p:nvSpPr>
        <p:spPr bwMode="auto">
          <a:xfrm>
            <a:off x="1865313" y="4822825"/>
            <a:ext cx="1127125" cy="2033588"/>
          </a:xfrm>
          <a:custGeom>
            <a:avLst/>
            <a:gdLst>
              <a:gd name="T0" fmla="*/ 710 w 710"/>
              <a:gd name="T1" fmla="*/ 1281 h 1281"/>
              <a:gd name="T2" fmla="*/ 18 w 710"/>
              <a:gd name="T3" fmla="*/ 0 h 1281"/>
              <a:gd name="T4" fmla="*/ 0 w 710"/>
              <a:gd name="T5" fmla="*/ 538 h 1281"/>
              <a:gd name="T6" fmla="*/ 697 w 710"/>
              <a:gd name="T7" fmla="*/ 1281 h 1281"/>
              <a:gd name="T8" fmla="*/ 710 w 710"/>
              <a:gd name="T9" fmla="*/ 1281 h 1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0" h="1281">
                <a:moveTo>
                  <a:pt x="710" y="1281"/>
                </a:moveTo>
                <a:lnTo>
                  <a:pt x="18" y="0"/>
                </a:lnTo>
                <a:lnTo>
                  <a:pt x="0" y="538"/>
                </a:lnTo>
                <a:lnTo>
                  <a:pt x="697" y="1281"/>
                </a:lnTo>
                <a:lnTo>
                  <a:pt x="710" y="1281"/>
                </a:lnTo>
                <a:close/>
              </a:path>
            </a:pathLst>
          </a:custGeom>
          <a:solidFill>
            <a:srgbClr val="EC18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888B6D7-9D3F-49D7-BACE-73A9D1149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2020/2/14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AC997A4-1DD8-4731-B9FD-42398A20F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BA9825E-1876-42AD-ABCF-E0E100F3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D124F9DB-C87A-423F-9657-38C7A29014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2070191C-4093-409C-8FD5-7369A79637A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9925" y="1130299"/>
            <a:ext cx="10850563" cy="5006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7593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C7A1C-3684-4AAF-A408-C63B6CB64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86EA5F-D77D-4318-90E9-C04AA8ADC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2020/2/14</a:t>
            </a:fld>
            <a:endParaRPr lang="zh-CN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832621-D9D9-445E-BFF9-F8348FA1E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71151B-F790-4A9F-962F-B8718A956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17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998DD09-C1F6-4865-8730-FB9180A5FA4D}"/>
              </a:ext>
            </a:extLst>
          </p:cNvPr>
          <p:cNvGrpSpPr/>
          <p:nvPr userDrawn="1"/>
        </p:nvGrpSpPr>
        <p:grpSpPr>
          <a:xfrm>
            <a:off x="-1588" y="3176"/>
            <a:ext cx="12192001" cy="6848475"/>
            <a:chOff x="-1588" y="3176"/>
            <a:chExt cx="12192001" cy="6848475"/>
          </a:xfrm>
        </p:grpSpPr>
        <p:sp>
          <p:nvSpPr>
            <p:cNvPr id="82" name="Rectangle 5">
              <a:extLst>
                <a:ext uri="{FF2B5EF4-FFF2-40B4-BE49-F238E27FC236}">
                  <a16:creationId xmlns:a16="http://schemas.microsoft.com/office/drawing/2014/main" id="{3D77F6C6-704E-4967-99DA-3DD4619BFB0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1588" y="3176"/>
              <a:ext cx="12192000" cy="151606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6">
              <a:extLst>
                <a:ext uri="{FF2B5EF4-FFF2-40B4-BE49-F238E27FC236}">
                  <a16:creationId xmlns:a16="http://schemas.microsoft.com/office/drawing/2014/main" id="{27C20FC0-4046-41F2-AFC7-3703F44A881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588" y="4187826"/>
              <a:ext cx="12192000" cy="2663825"/>
            </a:xfrm>
            <a:custGeom>
              <a:avLst/>
              <a:gdLst>
                <a:gd name="T0" fmla="*/ 0 w 7680"/>
                <a:gd name="T1" fmla="*/ 4 h 1678"/>
                <a:gd name="T2" fmla="*/ 4574 w 7680"/>
                <a:gd name="T3" fmla="*/ 4 h 1678"/>
                <a:gd name="T4" fmla="*/ 6102 w 7680"/>
                <a:gd name="T5" fmla="*/ 44 h 1678"/>
                <a:gd name="T6" fmla="*/ 7680 w 7680"/>
                <a:gd name="T7" fmla="*/ 0 h 1678"/>
                <a:gd name="T8" fmla="*/ 7680 w 7680"/>
                <a:gd name="T9" fmla="*/ 1678 h 1678"/>
                <a:gd name="T10" fmla="*/ 0 w 7680"/>
                <a:gd name="T11" fmla="*/ 1678 h 1678"/>
                <a:gd name="T12" fmla="*/ 0 w 7680"/>
                <a:gd name="T13" fmla="*/ 4 h 1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80" h="1678">
                  <a:moveTo>
                    <a:pt x="0" y="4"/>
                  </a:moveTo>
                  <a:lnTo>
                    <a:pt x="4574" y="4"/>
                  </a:lnTo>
                  <a:lnTo>
                    <a:pt x="6102" y="44"/>
                  </a:lnTo>
                  <a:lnTo>
                    <a:pt x="7680" y="0"/>
                  </a:lnTo>
                  <a:lnTo>
                    <a:pt x="7680" y="1678"/>
                  </a:lnTo>
                  <a:lnTo>
                    <a:pt x="0" y="1678"/>
                  </a:lnTo>
                  <a:lnTo>
                    <a:pt x="0" y="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7">
              <a:extLst>
                <a:ext uri="{FF2B5EF4-FFF2-40B4-BE49-F238E27FC236}">
                  <a16:creationId xmlns:a16="http://schemas.microsoft.com/office/drawing/2014/main" id="{4A335CFC-FB24-4751-9640-A82303C61C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54238" y="3967163"/>
              <a:ext cx="2146300" cy="792163"/>
            </a:xfrm>
            <a:custGeom>
              <a:avLst/>
              <a:gdLst>
                <a:gd name="T0" fmla="*/ 0 w 1352"/>
                <a:gd name="T1" fmla="*/ 0 h 499"/>
                <a:gd name="T2" fmla="*/ 832 w 1352"/>
                <a:gd name="T3" fmla="*/ 499 h 499"/>
                <a:gd name="T4" fmla="*/ 1352 w 1352"/>
                <a:gd name="T5" fmla="*/ 63 h 499"/>
                <a:gd name="T6" fmla="*/ 0 w 1352"/>
                <a:gd name="T7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2" h="499">
                  <a:moveTo>
                    <a:pt x="0" y="0"/>
                  </a:moveTo>
                  <a:lnTo>
                    <a:pt x="832" y="499"/>
                  </a:lnTo>
                  <a:lnTo>
                    <a:pt x="1352" y="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8">
              <a:extLst>
                <a:ext uri="{FF2B5EF4-FFF2-40B4-BE49-F238E27FC236}">
                  <a16:creationId xmlns:a16="http://schemas.microsoft.com/office/drawing/2014/main" id="{60760276-C09F-479F-AD1D-508B9E5EAA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35188" y="3910013"/>
              <a:ext cx="3390900" cy="1419225"/>
            </a:xfrm>
            <a:custGeom>
              <a:avLst/>
              <a:gdLst>
                <a:gd name="T0" fmla="*/ 2136 w 2136"/>
                <a:gd name="T1" fmla="*/ 116 h 896"/>
                <a:gd name="T2" fmla="*/ 0 w 2136"/>
                <a:gd name="T3" fmla="*/ 896 h 896"/>
                <a:gd name="T4" fmla="*/ 1248 w 2136"/>
                <a:gd name="T5" fmla="*/ 0 h 896"/>
                <a:gd name="T6" fmla="*/ 2136 w 2136"/>
                <a:gd name="T7" fmla="*/ 116 h 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36" h="896">
                  <a:moveTo>
                    <a:pt x="2136" y="116"/>
                  </a:moveTo>
                  <a:cubicBezTo>
                    <a:pt x="2104" y="116"/>
                    <a:pt x="0" y="896"/>
                    <a:pt x="0" y="896"/>
                  </a:cubicBezTo>
                  <a:cubicBezTo>
                    <a:pt x="1248" y="0"/>
                    <a:pt x="1248" y="0"/>
                    <a:pt x="1248" y="0"/>
                  </a:cubicBezTo>
                  <a:lnTo>
                    <a:pt x="2136" y="1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9">
              <a:extLst>
                <a:ext uri="{FF2B5EF4-FFF2-40B4-BE49-F238E27FC236}">
                  <a16:creationId xmlns:a16="http://schemas.microsoft.com/office/drawing/2014/main" id="{E4DBEEA7-1912-43B5-8C8F-F4F7C388C82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586288" y="3808413"/>
              <a:ext cx="1270000" cy="836613"/>
            </a:xfrm>
            <a:custGeom>
              <a:avLst/>
              <a:gdLst>
                <a:gd name="T0" fmla="*/ 612 w 800"/>
                <a:gd name="T1" fmla="*/ 0 h 527"/>
                <a:gd name="T2" fmla="*/ 0 w 800"/>
                <a:gd name="T3" fmla="*/ 515 h 527"/>
                <a:gd name="T4" fmla="*/ 800 w 800"/>
                <a:gd name="T5" fmla="*/ 527 h 527"/>
                <a:gd name="T6" fmla="*/ 612 w 800"/>
                <a:gd name="T7" fmla="*/ 0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0" h="527">
                  <a:moveTo>
                    <a:pt x="612" y="0"/>
                  </a:moveTo>
                  <a:lnTo>
                    <a:pt x="0" y="515"/>
                  </a:lnTo>
                  <a:lnTo>
                    <a:pt x="800" y="527"/>
                  </a:lnTo>
                  <a:lnTo>
                    <a:pt x="61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10">
              <a:extLst>
                <a:ext uri="{FF2B5EF4-FFF2-40B4-BE49-F238E27FC236}">
                  <a16:creationId xmlns:a16="http://schemas.microsoft.com/office/drawing/2014/main" id="{D094756F-391A-4982-9552-78CC3E511C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440363" y="3903663"/>
              <a:ext cx="2581275" cy="950913"/>
            </a:xfrm>
            <a:custGeom>
              <a:avLst/>
              <a:gdLst>
                <a:gd name="T0" fmla="*/ 158 w 1626"/>
                <a:gd name="T1" fmla="*/ 599 h 599"/>
                <a:gd name="T2" fmla="*/ 0 w 1626"/>
                <a:gd name="T3" fmla="*/ 181 h 599"/>
                <a:gd name="T4" fmla="*/ 1626 w 1626"/>
                <a:gd name="T5" fmla="*/ 0 h 599"/>
                <a:gd name="T6" fmla="*/ 158 w 1626"/>
                <a:gd name="T7" fmla="*/ 599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6" h="599">
                  <a:moveTo>
                    <a:pt x="158" y="599"/>
                  </a:moveTo>
                  <a:lnTo>
                    <a:pt x="0" y="181"/>
                  </a:lnTo>
                  <a:lnTo>
                    <a:pt x="1626" y="0"/>
                  </a:lnTo>
                  <a:lnTo>
                    <a:pt x="158" y="59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11">
              <a:extLst>
                <a:ext uri="{FF2B5EF4-FFF2-40B4-BE49-F238E27FC236}">
                  <a16:creationId xmlns:a16="http://schemas.microsoft.com/office/drawing/2014/main" id="{CDC98FDB-671B-4AC0-8E5A-C5A29708F4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9938" y="4130676"/>
              <a:ext cx="2006600" cy="704850"/>
            </a:xfrm>
            <a:custGeom>
              <a:avLst/>
              <a:gdLst>
                <a:gd name="T0" fmla="*/ 1264 w 1264"/>
                <a:gd name="T1" fmla="*/ 28 h 444"/>
                <a:gd name="T2" fmla="*/ 784 w 1264"/>
                <a:gd name="T3" fmla="*/ 444 h 444"/>
                <a:gd name="T4" fmla="*/ 0 w 1264"/>
                <a:gd name="T5" fmla="*/ 0 h 444"/>
                <a:gd name="T6" fmla="*/ 1264 w 1264"/>
                <a:gd name="T7" fmla="*/ 28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4" h="444">
                  <a:moveTo>
                    <a:pt x="1264" y="28"/>
                  </a:moveTo>
                  <a:lnTo>
                    <a:pt x="784" y="444"/>
                  </a:lnTo>
                  <a:lnTo>
                    <a:pt x="0" y="0"/>
                  </a:lnTo>
                  <a:lnTo>
                    <a:pt x="1264" y="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12">
              <a:extLst>
                <a:ext uri="{FF2B5EF4-FFF2-40B4-BE49-F238E27FC236}">
                  <a16:creationId xmlns:a16="http://schemas.microsoft.com/office/drawing/2014/main" id="{FB6D2D58-05DE-4394-A921-D06BAAC35A7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294688" y="3757613"/>
              <a:ext cx="1860550" cy="1084263"/>
            </a:xfrm>
            <a:custGeom>
              <a:avLst/>
              <a:gdLst>
                <a:gd name="T0" fmla="*/ 656 w 1172"/>
                <a:gd name="T1" fmla="*/ 0 h 683"/>
                <a:gd name="T2" fmla="*/ 0 w 1172"/>
                <a:gd name="T3" fmla="*/ 563 h 683"/>
                <a:gd name="T4" fmla="*/ 820 w 1172"/>
                <a:gd name="T5" fmla="*/ 683 h 683"/>
                <a:gd name="T6" fmla="*/ 1172 w 1172"/>
                <a:gd name="T7" fmla="*/ 60 h 683"/>
                <a:gd name="T8" fmla="*/ 656 w 1172"/>
                <a:gd name="T9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2" h="683">
                  <a:moveTo>
                    <a:pt x="656" y="0"/>
                  </a:moveTo>
                  <a:lnTo>
                    <a:pt x="0" y="563"/>
                  </a:lnTo>
                  <a:lnTo>
                    <a:pt x="820" y="683"/>
                  </a:lnTo>
                  <a:lnTo>
                    <a:pt x="1172" y="60"/>
                  </a:lnTo>
                  <a:lnTo>
                    <a:pt x="6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13">
              <a:extLst>
                <a:ext uri="{FF2B5EF4-FFF2-40B4-BE49-F238E27FC236}">
                  <a16:creationId xmlns:a16="http://schemas.microsoft.com/office/drawing/2014/main" id="{29706F32-306D-4907-A80E-7DB5F8C2034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704388" y="4157663"/>
              <a:ext cx="2486025" cy="773113"/>
            </a:xfrm>
            <a:custGeom>
              <a:avLst/>
              <a:gdLst>
                <a:gd name="T0" fmla="*/ 1566 w 1566"/>
                <a:gd name="T1" fmla="*/ 0 h 487"/>
                <a:gd name="T2" fmla="*/ 0 w 1566"/>
                <a:gd name="T3" fmla="*/ 15 h 487"/>
                <a:gd name="T4" fmla="*/ 84 w 1566"/>
                <a:gd name="T5" fmla="*/ 487 h 487"/>
                <a:gd name="T6" fmla="*/ 1566 w 1566"/>
                <a:gd name="T7" fmla="*/ 41 h 487"/>
                <a:gd name="T8" fmla="*/ 1566 w 1566"/>
                <a:gd name="T9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6" h="487">
                  <a:moveTo>
                    <a:pt x="1566" y="0"/>
                  </a:moveTo>
                  <a:lnTo>
                    <a:pt x="0" y="15"/>
                  </a:lnTo>
                  <a:lnTo>
                    <a:pt x="84" y="487"/>
                  </a:lnTo>
                  <a:lnTo>
                    <a:pt x="1566" y="41"/>
                  </a:lnTo>
                  <a:lnTo>
                    <a:pt x="15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14">
              <a:extLst>
                <a:ext uri="{FF2B5EF4-FFF2-40B4-BE49-F238E27FC236}">
                  <a16:creationId xmlns:a16="http://schemas.microsoft.com/office/drawing/2014/main" id="{7686D6F6-FB94-4DAC-8CA2-440A630F4E4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588" y="769938"/>
              <a:ext cx="2397125" cy="896938"/>
            </a:xfrm>
            <a:custGeom>
              <a:avLst/>
              <a:gdLst>
                <a:gd name="T0" fmla="*/ 0 w 1510"/>
                <a:gd name="T1" fmla="*/ 565 h 565"/>
                <a:gd name="T2" fmla="*/ 1510 w 1510"/>
                <a:gd name="T3" fmla="*/ 472 h 565"/>
                <a:gd name="T4" fmla="*/ 1378 w 1510"/>
                <a:gd name="T5" fmla="*/ 0 h 565"/>
                <a:gd name="T6" fmla="*/ 0 w 1510"/>
                <a:gd name="T7" fmla="*/ 339 h 565"/>
                <a:gd name="T8" fmla="*/ 0 w 1510"/>
                <a:gd name="T9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0" h="565">
                  <a:moveTo>
                    <a:pt x="0" y="565"/>
                  </a:moveTo>
                  <a:lnTo>
                    <a:pt x="1510" y="472"/>
                  </a:lnTo>
                  <a:lnTo>
                    <a:pt x="1378" y="0"/>
                  </a:lnTo>
                  <a:lnTo>
                    <a:pt x="0" y="339"/>
                  </a:lnTo>
                  <a:lnTo>
                    <a:pt x="0" y="56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15">
              <a:extLst>
                <a:ext uri="{FF2B5EF4-FFF2-40B4-BE49-F238E27FC236}">
                  <a16:creationId xmlns:a16="http://schemas.microsoft.com/office/drawing/2014/main" id="{73DC102E-5776-498C-ACE4-A3F784FF79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25638" y="847726"/>
              <a:ext cx="1784350" cy="1031875"/>
            </a:xfrm>
            <a:custGeom>
              <a:avLst/>
              <a:gdLst>
                <a:gd name="T0" fmla="*/ 330 w 1124"/>
                <a:gd name="T1" fmla="*/ 0 h 650"/>
                <a:gd name="T2" fmla="*/ 1124 w 1124"/>
                <a:gd name="T3" fmla="*/ 35 h 650"/>
                <a:gd name="T4" fmla="*/ 488 w 1124"/>
                <a:gd name="T5" fmla="*/ 650 h 650"/>
                <a:gd name="T6" fmla="*/ 0 w 1124"/>
                <a:gd name="T7" fmla="*/ 626 h 650"/>
                <a:gd name="T8" fmla="*/ 330 w 1124"/>
                <a:gd name="T9" fmla="*/ 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4" h="650">
                  <a:moveTo>
                    <a:pt x="330" y="0"/>
                  </a:moveTo>
                  <a:lnTo>
                    <a:pt x="1124" y="35"/>
                  </a:lnTo>
                  <a:lnTo>
                    <a:pt x="488" y="650"/>
                  </a:lnTo>
                  <a:lnTo>
                    <a:pt x="0" y="626"/>
                  </a:lnTo>
                  <a:lnTo>
                    <a:pt x="33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16">
              <a:extLst>
                <a:ext uri="{FF2B5EF4-FFF2-40B4-BE49-F238E27FC236}">
                  <a16:creationId xmlns:a16="http://schemas.microsoft.com/office/drawing/2014/main" id="{08DAF730-BABF-4BC4-827A-C746BDDE1E3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40063" y="757238"/>
              <a:ext cx="2174875" cy="971550"/>
            </a:xfrm>
            <a:custGeom>
              <a:avLst/>
              <a:gdLst>
                <a:gd name="T0" fmla="*/ 1370 w 1370"/>
                <a:gd name="T1" fmla="*/ 612 h 612"/>
                <a:gd name="T2" fmla="*/ 322 w 1370"/>
                <a:gd name="T3" fmla="*/ 0 h 612"/>
                <a:gd name="T4" fmla="*/ 0 w 1370"/>
                <a:gd name="T5" fmla="*/ 511 h 612"/>
                <a:gd name="T6" fmla="*/ 1370 w 1370"/>
                <a:gd name="T7" fmla="*/ 612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0" h="612">
                  <a:moveTo>
                    <a:pt x="1370" y="612"/>
                  </a:moveTo>
                  <a:lnTo>
                    <a:pt x="322" y="0"/>
                  </a:lnTo>
                  <a:lnTo>
                    <a:pt x="0" y="511"/>
                  </a:lnTo>
                  <a:lnTo>
                    <a:pt x="1370" y="6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17">
              <a:extLst>
                <a:ext uri="{FF2B5EF4-FFF2-40B4-BE49-F238E27FC236}">
                  <a16:creationId xmlns:a16="http://schemas.microsoft.com/office/drawing/2014/main" id="{FD9A8260-C603-4298-963B-54FF54CA1BB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29088" y="822326"/>
              <a:ext cx="2457450" cy="968375"/>
            </a:xfrm>
            <a:custGeom>
              <a:avLst/>
              <a:gdLst>
                <a:gd name="T0" fmla="*/ 1401 w 1548"/>
                <a:gd name="T1" fmla="*/ 0 h 610"/>
                <a:gd name="T2" fmla="*/ 0 w 1548"/>
                <a:gd name="T3" fmla="*/ 610 h 610"/>
                <a:gd name="T4" fmla="*/ 1548 w 1548"/>
                <a:gd name="T5" fmla="*/ 455 h 610"/>
                <a:gd name="T6" fmla="*/ 1401 w 1548"/>
                <a:gd name="T7" fmla="*/ 0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48" h="610">
                  <a:moveTo>
                    <a:pt x="1401" y="0"/>
                  </a:moveTo>
                  <a:lnTo>
                    <a:pt x="0" y="610"/>
                  </a:lnTo>
                  <a:lnTo>
                    <a:pt x="1548" y="455"/>
                  </a:lnTo>
                  <a:lnTo>
                    <a:pt x="140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18">
              <a:extLst>
                <a:ext uri="{FF2B5EF4-FFF2-40B4-BE49-F238E27FC236}">
                  <a16:creationId xmlns:a16="http://schemas.microsoft.com/office/drawing/2014/main" id="{DFE427F1-B3D6-48CE-812C-0D567B66BA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42038" y="1017588"/>
              <a:ext cx="1193800" cy="811213"/>
            </a:xfrm>
            <a:custGeom>
              <a:avLst/>
              <a:gdLst>
                <a:gd name="T0" fmla="*/ 0 w 752"/>
                <a:gd name="T1" fmla="*/ 24 h 511"/>
                <a:gd name="T2" fmla="*/ 752 w 752"/>
                <a:gd name="T3" fmla="*/ 0 h 511"/>
                <a:gd name="T4" fmla="*/ 216 w 752"/>
                <a:gd name="T5" fmla="*/ 511 h 511"/>
                <a:gd name="T6" fmla="*/ 0 w 752"/>
                <a:gd name="T7" fmla="*/ 24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2" h="511">
                  <a:moveTo>
                    <a:pt x="0" y="24"/>
                  </a:moveTo>
                  <a:lnTo>
                    <a:pt x="752" y="0"/>
                  </a:lnTo>
                  <a:lnTo>
                    <a:pt x="216" y="511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19">
              <a:extLst>
                <a:ext uri="{FF2B5EF4-FFF2-40B4-BE49-F238E27FC236}">
                  <a16:creationId xmlns:a16="http://schemas.microsoft.com/office/drawing/2014/main" id="{AC7F0F0A-C4B1-453B-AC40-4DB9095BF39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45250" y="365126"/>
              <a:ext cx="3494088" cy="1190625"/>
            </a:xfrm>
            <a:custGeom>
              <a:avLst/>
              <a:gdLst>
                <a:gd name="T0" fmla="*/ 2201 w 2201"/>
                <a:gd name="T1" fmla="*/ 0 h 750"/>
                <a:gd name="T2" fmla="*/ 997 w 2201"/>
                <a:gd name="T3" fmla="*/ 735 h 750"/>
                <a:gd name="T4" fmla="*/ 0 w 2201"/>
                <a:gd name="T5" fmla="*/ 750 h 750"/>
                <a:gd name="T6" fmla="*/ 2201 w 2201"/>
                <a:gd name="T7" fmla="*/ 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01" h="750">
                  <a:moveTo>
                    <a:pt x="2201" y="0"/>
                  </a:moveTo>
                  <a:lnTo>
                    <a:pt x="997" y="735"/>
                  </a:lnTo>
                  <a:lnTo>
                    <a:pt x="0" y="750"/>
                  </a:lnTo>
                  <a:lnTo>
                    <a:pt x="220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20">
              <a:extLst>
                <a:ext uri="{FF2B5EF4-FFF2-40B4-BE49-F238E27FC236}">
                  <a16:creationId xmlns:a16="http://schemas.microsoft.com/office/drawing/2014/main" id="{6B9020E2-D894-4FF1-8275-6ED4964AA6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754938" y="903288"/>
              <a:ext cx="2184400" cy="825500"/>
            </a:xfrm>
            <a:custGeom>
              <a:avLst/>
              <a:gdLst>
                <a:gd name="T0" fmla="*/ 1376 w 1376"/>
                <a:gd name="T1" fmla="*/ 520 h 520"/>
                <a:gd name="T2" fmla="*/ 0 w 1376"/>
                <a:gd name="T3" fmla="*/ 444 h 520"/>
                <a:gd name="T4" fmla="*/ 568 w 1376"/>
                <a:gd name="T5" fmla="*/ 0 h 520"/>
                <a:gd name="T6" fmla="*/ 1376 w 1376"/>
                <a:gd name="T7" fmla="*/ 52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76" h="520">
                  <a:moveTo>
                    <a:pt x="1376" y="520"/>
                  </a:moveTo>
                  <a:lnTo>
                    <a:pt x="0" y="444"/>
                  </a:lnTo>
                  <a:lnTo>
                    <a:pt x="568" y="0"/>
                  </a:lnTo>
                  <a:lnTo>
                    <a:pt x="1376" y="5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21">
              <a:extLst>
                <a:ext uri="{FF2B5EF4-FFF2-40B4-BE49-F238E27FC236}">
                  <a16:creationId xmlns:a16="http://schemas.microsoft.com/office/drawing/2014/main" id="{7B58C4D3-EF4B-4983-B83C-7DCC87DD482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802688" y="1082676"/>
              <a:ext cx="3387725" cy="754063"/>
            </a:xfrm>
            <a:custGeom>
              <a:avLst/>
              <a:gdLst>
                <a:gd name="T0" fmla="*/ 2134 w 2134"/>
                <a:gd name="T1" fmla="*/ 0 h 475"/>
                <a:gd name="T2" fmla="*/ 0 w 2134"/>
                <a:gd name="T3" fmla="*/ 299 h 475"/>
                <a:gd name="T4" fmla="*/ 2134 w 2134"/>
                <a:gd name="T5" fmla="*/ 475 h 475"/>
                <a:gd name="T6" fmla="*/ 2134 w 2134"/>
                <a:gd name="T7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34" h="475">
                  <a:moveTo>
                    <a:pt x="2134" y="0"/>
                  </a:moveTo>
                  <a:lnTo>
                    <a:pt x="0" y="299"/>
                  </a:lnTo>
                  <a:lnTo>
                    <a:pt x="2134" y="475"/>
                  </a:lnTo>
                  <a:lnTo>
                    <a:pt x="213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22">
              <a:extLst>
                <a:ext uri="{FF2B5EF4-FFF2-40B4-BE49-F238E27FC236}">
                  <a16:creationId xmlns:a16="http://schemas.microsoft.com/office/drawing/2014/main" id="{F3F281A4-B57A-44FC-8CDA-3B51D38B02C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1588" y="3873501"/>
              <a:ext cx="3298825" cy="768350"/>
            </a:xfrm>
            <a:custGeom>
              <a:avLst/>
              <a:gdLst>
                <a:gd name="T0" fmla="*/ 0 w 2078"/>
                <a:gd name="T1" fmla="*/ 484 h 484"/>
                <a:gd name="T2" fmla="*/ 2078 w 2078"/>
                <a:gd name="T3" fmla="*/ 178 h 484"/>
                <a:gd name="T4" fmla="*/ 0 w 2078"/>
                <a:gd name="T5" fmla="*/ 0 h 484"/>
                <a:gd name="T6" fmla="*/ 0 w 2078"/>
                <a:gd name="T7" fmla="*/ 484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8" h="484">
                  <a:moveTo>
                    <a:pt x="0" y="484"/>
                  </a:moveTo>
                  <a:lnTo>
                    <a:pt x="2078" y="178"/>
                  </a:lnTo>
                  <a:lnTo>
                    <a:pt x="0" y="0"/>
                  </a:lnTo>
                  <a:lnTo>
                    <a:pt x="0" y="48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3958441" y="1739905"/>
            <a:ext cx="4741844" cy="1621509"/>
          </a:xfrm>
        </p:spPr>
        <p:txBody>
          <a:bodyPr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5" name="文本占位符 62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3958441" y="4046141"/>
            <a:ext cx="4741844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5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589" marR="0" lvl="0" indent="-228589" fontAlgn="auto">
              <a:spcAft>
                <a:spcPts val="0"/>
              </a:spcAft>
              <a:buClrTx/>
              <a:buSzTx/>
              <a:tabLst/>
            </a:pPr>
            <a:r>
              <a:rPr lang="en-US" altLang="zh-CN" dirty="0"/>
              <a:t>Data</a:t>
            </a:r>
          </a:p>
        </p:txBody>
      </p:sp>
      <p:sp>
        <p:nvSpPr>
          <p:cNvPr id="6" name="文本占位符 13">
            <a:extLst>
              <a:ext uri="{FF2B5EF4-FFF2-40B4-BE49-F238E27FC236}">
                <a16:creationId xmlns:a16="http://schemas.microsoft.com/office/drawing/2014/main" id="{05EBDA4F-7210-4CAE-8333-80DB24212E78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958442" y="3749870"/>
            <a:ext cx="4741844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zh-CN" altLang="en-US" dirty="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669924" y="1028700"/>
            <a:ext cx="1085056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期占位符 3">
            <a:extLst>
              <a:ext uri="{FF2B5EF4-FFF2-40B4-BE49-F238E27FC236}">
                <a16:creationId xmlns:a16="http://schemas.microsoft.com/office/drawing/2014/main" id="{04388434-9949-479C-A9C3-67A953F6A9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489D9C7-5DC6-4263-87FF-7C99F6FB63C3}" type="datetime1">
              <a:rPr lang="zh-CN" altLang="en-US" smtClean="0"/>
              <a:pPr/>
              <a:t>2020/2/14</a:t>
            </a:fld>
            <a:endParaRPr lang="zh-CN" altLang="en-US"/>
          </a:p>
        </p:txBody>
      </p:sp>
      <p:sp>
        <p:nvSpPr>
          <p:cNvPr id="9" name="页脚占位符 4">
            <a:extLst>
              <a:ext uri="{FF2B5EF4-FFF2-40B4-BE49-F238E27FC236}">
                <a16:creationId xmlns:a16="http://schemas.microsoft.com/office/drawing/2014/main" id="{50A5656E-7A33-4865-A262-1F96263BA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altLang="zh-CN" dirty="0"/>
              <a:t>www.islide.cc</a:t>
            </a:r>
            <a:endParaRPr lang="zh-CN" altLang="en-US" dirty="0"/>
          </a:p>
        </p:txBody>
      </p:sp>
      <p:sp>
        <p:nvSpPr>
          <p:cNvPr id="10" name="灯片编号占位符 5">
            <a:extLst>
              <a:ext uri="{FF2B5EF4-FFF2-40B4-BE49-F238E27FC236}">
                <a16:creationId xmlns:a16="http://schemas.microsoft.com/office/drawing/2014/main" id="{5BF52F79-380E-4278-8B67-588AFE584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1" r:id="rId2"/>
    <p:sldLayoutId id="2147483669" r:id="rId3"/>
    <p:sldLayoutId id="2147483662" r:id="rId4"/>
    <p:sldLayoutId id="2147483655" r:id="rId5"/>
    <p:sldLayoutId id="2147483661" r:id="rId6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2" userDrawn="1">
          <p15:clr>
            <a:srgbClr val="F26B43"/>
          </p15:clr>
        </p15:guide>
        <p15:guide id="2" pos="7257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31" userDrawn="1">
          <p15:clr>
            <a:srgbClr val="F26B43"/>
          </p15:clr>
        </p15:guide>
        <p15:guide id="6" orient="horz" pos="38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669925" y="3491452"/>
            <a:ext cx="10850563" cy="558799"/>
          </a:xfrm>
        </p:spPr>
        <p:txBody>
          <a:bodyPr/>
          <a:lstStyle/>
          <a:p>
            <a:r>
              <a:rPr lang="en-US" altLang="zh-CN" dirty="0"/>
              <a:t>Subtitle here</a:t>
            </a:r>
          </a:p>
        </p:txBody>
      </p:sp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669925" y="2469693"/>
            <a:ext cx="10850563" cy="1021759"/>
          </a:xfrm>
        </p:spPr>
        <p:txBody>
          <a:bodyPr>
            <a:noAutofit/>
          </a:bodyPr>
          <a:lstStyle/>
          <a:p>
            <a:r>
              <a:rPr lang="en-US" altLang="zh-CN" sz="2000" dirty="0"/>
              <a:t> Thesis PowerPoint template</a:t>
            </a:r>
            <a:br>
              <a:rPr lang="en-US" altLang="zh-CN" dirty="0"/>
            </a:br>
            <a:r>
              <a:rPr lang="en-US" altLang="zh-CN" dirty="0">
                <a:latin typeface="+mj-ea"/>
              </a:rPr>
              <a:t>Jeebstore.com</a:t>
            </a:r>
            <a:endParaRPr lang="zh-CN" altLang="en-US" sz="4400" dirty="0">
              <a:latin typeface="+mj-ea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>
          <a:xfrm>
            <a:off x="669925" y="4354877"/>
            <a:ext cx="10850563" cy="296271"/>
          </a:xfrm>
        </p:spPr>
        <p:txBody>
          <a:bodyPr/>
          <a:lstStyle/>
          <a:p>
            <a:r>
              <a:rPr lang="en-US" altLang="zh-CN" dirty="0"/>
              <a:t>Speaker name and title</a:t>
            </a:r>
          </a:p>
        </p:txBody>
      </p:sp>
    </p:spTree>
    <p:extLst>
      <p:ext uri="{BB962C8B-B14F-4D97-AF65-F5344CB8AC3E}">
        <p14:creationId xmlns:p14="http://schemas.microsoft.com/office/powerpoint/2010/main" val="2271741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ṡľïḑè">
            <a:extLst>
              <a:ext uri="{FF2B5EF4-FFF2-40B4-BE49-F238E27FC236}">
                <a16:creationId xmlns:a16="http://schemas.microsoft.com/office/drawing/2014/main" id="{48F70259-7598-4270-874A-6F50772D10F6}"/>
              </a:ext>
            </a:extLst>
          </p:cNvPr>
          <p:cNvSpPr txBox="1"/>
          <p:nvPr/>
        </p:nvSpPr>
        <p:spPr bwMode="auto">
          <a:xfrm>
            <a:off x="3510784" y="1780800"/>
            <a:ext cx="8009703" cy="4003616"/>
          </a:xfrm>
          <a:prstGeom prst="rect">
            <a:avLst/>
          </a:prstGeom>
          <a:noFill/>
        </p:spPr>
        <p:txBody>
          <a:bodyPr wrap="square" tIns="0" anchor="t">
            <a:noAutofit/>
          </a:bodyPr>
          <a:lstStyle>
            <a:defPPr>
              <a:defRPr lang="zh-CN"/>
            </a:defPPr>
            <a:lvl1pPr>
              <a:defRPr sz="1600" b="1"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  <a:lvl2pPr marL="742950" indent="-285750">
              <a:defRPr sz="3200" b="1">
                <a:solidFill>
                  <a:srgbClr val="4D4D4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3200" b="1">
                <a:solidFill>
                  <a:srgbClr val="4D4D4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3200" b="1">
                <a:solidFill>
                  <a:srgbClr val="4D4D4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3200" b="1">
                <a:solidFill>
                  <a:srgbClr val="4D4D4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4D4D4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4D4D4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4D4D4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4D4D4D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Subtitle here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Subtitle here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Subtitle here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Subtitle here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Subtitle here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DA1FB18E-FA01-4588-BEF9-FB96A98A84D4}"/>
              </a:ext>
            </a:extLst>
          </p:cNvPr>
          <p:cNvCxnSpPr>
            <a:cxnSpLocks/>
          </p:cNvCxnSpPr>
          <p:nvPr/>
        </p:nvCxnSpPr>
        <p:spPr>
          <a:xfrm>
            <a:off x="3380411" y="1780800"/>
            <a:ext cx="0" cy="4003616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išľïḋé">
            <a:extLst>
              <a:ext uri="{FF2B5EF4-FFF2-40B4-BE49-F238E27FC236}">
                <a16:creationId xmlns:a16="http://schemas.microsoft.com/office/drawing/2014/main" id="{0DB1D0A1-2667-455C-9387-D7ABF0A00B8C}"/>
              </a:ext>
            </a:extLst>
          </p:cNvPr>
          <p:cNvSpPr txBox="1"/>
          <p:nvPr/>
        </p:nvSpPr>
        <p:spPr>
          <a:xfrm>
            <a:off x="757282" y="1700808"/>
            <a:ext cx="262309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>
                <a:solidFill>
                  <a:schemeClr val="accent1"/>
                </a:solidFill>
                <a:cs typeface="+mn-ea"/>
                <a:sym typeface="+mn-lt"/>
              </a:rPr>
              <a:t>CONTENTS</a:t>
            </a:r>
          </a:p>
        </p:txBody>
      </p:sp>
      <p:sp>
        <p:nvSpPr>
          <p:cNvPr id="10" name="poetry_91022">
            <a:extLst>
              <a:ext uri="{FF2B5EF4-FFF2-40B4-BE49-F238E27FC236}">
                <a16:creationId xmlns:a16="http://schemas.microsoft.com/office/drawing/2014/main" id="{ADAD6BE3-DC11-4582-9F68-50D831ADD001}"/>
              </a:ext>
            </a:extLst>
          </p:cNvPr>
          <p:cNvSpPr>
            <a:spLocks noChangeAspect="1"/>
          </p:cNvSpPr>
          <p:nvPr/>
        </p:nvSpPr>
        <p:spPr bwMode="auto">
          <a:xfrm>
            <a:off x="2379533" y="4867348"/>
            <a:ext cx="870506" cy="915667"/>
          </a:xfrm>
          <a:custGeom>
            <a:avLst/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72C961-4083-4B6E-A98D-A313EC81D6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514" y="1529670"/>
            <a:ext cx="4253345" cy="425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933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692530" y="1481090"/>
            <a:ext cx="5419185" cy="895350"/>
          </a:xfrm>
        </p:spPr>
        <p:txBody>
          <a:bodyPr>
            <a:normAutofit/>
          </a:bodyPr>
          <a:lstStyle/>
          <a:p>
            <a:r>
              <a:rPr lang="en-US" altLang="zh-CN" sz="3600" dirty="0"/>
              <a:t>Subtitle here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4692530" y="2413377"/>
            <a:ext cx="5419185" cy="1015623"/>
          </a:xfrm>
        </p:spPr>
        <p:txBody>
          <a:bodyPr>
            <a:normAutofit/>
          </a:bodyPr>
          <a:lstStyle/>
          <a:p>
            <a:pPr lvl="0"/>
            <a:r>
              <a:rPr lang="en-US" altLang="zh-CN" sz="1200" dirty="0"/>
              <a:t>Supporting text here.</a:t>
            </a:r>
          </a:p>
          <a:p>
            <a:pPr lvl="0"/>
            <a:r>
              <a:rPr lang="en-US" altLang="zh-CN" sz="1200" dirty="0"/>
              <a:t>When you copy &amp; paste, choose "keep text only" option.</a:t>
            </a:r>
            <a:endParaRPr lang="zh-CN" altLang="en-US" sz="12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2867891" y="1765298"/>
            <a:ext cx="1330036" cy="1396741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z="3200" spc="1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01</a:t>
            </a:r>
            <a:endParaRPr lang="zh-CN" altLang="en-US" sz="3200" spc="1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597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0AF774-A6B8-49CE-8FE1-7C75295DB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C3E72A2-9A58-4EDA-AA94-C7823D58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AEDED3-5E0C-49A1-9162-8C0CD265E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4</a:t>
            </a:fld>
            <a:endParaRPr lang="zh-CN" altLang="en-US"/>
          </a:p>
        </p:txBody>
      </p:sp>
      <p:sp>
        <p:nvSpPr>
          <p:cNvPr id="6" name="í$ḻîdé">
            <a:extLst>
              <a:ext uri="{FF2B5EF4-FFF2-40B4-BE49-F238E27FC236}">
                <a16:creationId xmlns:a16="http://schemas.microsoft.com/office/drawing/2014/main" id="{44906C57-1CD1-4D23-9303-937285CE9789}"/>
              </a:ext>
            </a:extLst>
          </p:cNvPr>
          <p:cNvSpPr/>
          <p:nvPr/>
        </p:nvSpPr>
        <p:spPr bwMode="auto">
          <a:xfrm>
            <a:off x="0" y="1340768"/>
            <a:ext cx="2351584" cy="4703168"/>
          </a:xfrm>
          <a:custGeom>
            <a:avLst/>
            <a:gdLst>
              <a:gd name="connsiteX0" fmla="*/ 0 w 2351584"/>
              <a:gd name="connsiteY0" fmla="*/ 0 h 4703168"/>
              <a:gd name="connsiteX1" fmla="*/ 2351584 w 2351584"/>
              <a:gd name="connsiteY1" fmla="*/ 2351584 h 4703168"/>
              <a:gd name="connsiteX2" fmla="*/ 0 w 2351584"/>
              <a:gd name="connsiteY2" fmla="*/ 4703168 h 4703168"/>
              <a:gd name="connsiteX3" fmla="*/ 0 w 2351584"/>
              <a:gd name="connsiteY3" fmla="*/ 3773472 h 4703168"/>
              <a:gd name="connsiteX4" fmla="*/ 1421888 w 2351584"/>
              <a:gd name="connsiteY4" fmla="*/ 2351584 h 4703168"/>
              <a:gd name="connsiteX5" fmla="*/ 0 w 2351584"/>
              <a:gd name="connsiteY5" fmla="*/ 929696 h 4703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51584" h="4703168">
                <a:moveTo>
                  <a:pt x="0" y="0"/>
                </a:moveTo>
                <a:cubicBezTo>
                  <a:pt x="1298744" y="0"/>
                  <a:pt x="2351584" y="1052840"/>
                  <a:pt x="2351584" y="2351584"/>
                </a:cubicBezTo>
                <a:cubicBezTo>
                  <a:pt x="2351584" y="3650328"/>
                  <a:pt x="1298744" y="4703168"/>
                  <a:pt x="0" y="4703168"/>
                </a:cubicBezTo>
                <a:lnTo>
                  <a:pt x="0" y="3773472"/>
                </a:lnTo>
                <a:cubicBezTo>
                  <a:pt x="785287" y="3773472"/>
                  <a:pt x="1421888" y="3136871"/>
                  <a:pt x="1421888" y="2351584"/>
                </a:cubicBezTo>
                <a:cubicBezTo>
                  <a:pt x="1421888" y="1566297"/>
                  <a:pt x="785287" y="929696"/>
                  <a:pt x="0" y="929696"/>
                </a:cubicBezTo>
                <a:close/>
              </a:path>
            </a:pathLst>
          </a:custGeom>
          <a:blipFill>
            <a:blip r:embed="rId3"/>
            <a:stretch>
              <a:fillRect l="-105143" t="77" r="-104014" b="-77"/>
            </a:stretch>
          </a:blipFill>
          <a:ln w="9525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D389B038-65EC-4ACA-B096-E36085568B4C}"/>
              </a:ext>
            </a:extLst>
          </p:cNvPr>
          <p:cNvCxnSpPr>
            <a:cxnSpLocks/>
          </p:cNvCxnSpPr>
          <p:nvPr/>
        </p:nvCxnSpPr>
        <p:spPr>
          <a:xfrm>
            <a:off x="6861000" y="1484784"/>
            <a:ext cx="0" cy="4437787"/>
          </a:xfrm>
          <a:prstGeom prst="line">
            <a:avLst/>
          </a:prstGeom>
          <a:ln w="3175" cap="rnd">
            <a:solidFill>
              <a:schemeClr val="tx1">
                <a:lumMod val="50000"/>
                <a:lumOff val="50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íşḻîdê">
            <a:extLst>
              <a:ext uri="{FF2B5EF4-FFF2-40B4-BE49-F238E27FC236}">
                <a16:creationId xmlns:a16="http://schemas.microsoft.com/office/drawing/2014/main" id="{6C468036-AE5C-495E-8A54-0C97655D3F08}"/>
              </a:ext>
            </a:extLst>
          </p:cNvPr>
          <p:cNvSpPr/>
          <p:nvPr/>
        </p:nvSpPr>
        <p:spPr bwMode="auto">
          <a:xfrm>
            <a:off x="7446001" y="1224000"/>
            <a:ext cx="1169997" cy="363483"/>
          </a:xfrm>
          <a:prstGeom prst="roundRect">
            <a:avLst>
              <a:gd name="adj" fmla="val 14047"/>
            </a:avLst>
          </a:prstGeom>
          <a:solidFill>
            <a:schemeClr val="accent1"/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</a:rPr>
              <a:t>Text here</a:t>
            </a:r>
          </a:p>
        </p:txBody>
      </p:sp>
      <p:sp>
        <p:nvSpPr>
          <p:cNvPr id="27" name="ïslidé">
            <a:extLst>
              <a:ext uri="{FF2B5EF4-FFF2-40B4-BE49-F238E27FC236}">
                <a16:creationId xmlns:a16="http://schemas.microsoft.com/office/drawing/2014/main" id="{B139AB81-F038-4334-B872-7ACCDE517CFE}"/>
              </a:ext>
            </a:extLst>
          </p:cNvPr>
          <p:cNvSpPr/>
          <p:nvPr/>
        </p:nvSpPr>
        <p:spPr>
          <a:xfrm>
            <a:off x="7446000" y="1626752"/>
            <a:ext cx="4005000" cy="659219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rmAutofit/>
          </a:bodyPr>
          <a:lstStyle/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900" dirty="0"/>
              <a:t>Supporting text here.</a:t>
            </a:r>
            <a:endParaRPr lang="zh-CN" altLang="en-US" sz="900" dirty="0"/>
          </a:p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900" dirty="0"/>
              <a:t>When you copy &amp; paste, choose "keep text only" option.</a:t>
            </a:r>
            <a:endParaRPr lang="zh-CN" altLang="en-US" sz="900" dirty="0"/>
          </a:p>
        </p:txBody>
      </p:sp>
      <p:sp>
        <p:nvSpPr>
          <p:cNvPr id="24" name="íṧ1îde">
            <a:extLst>
              <a:ext uri="{FF2B5EF4-FFF2-40B4-BE49-F238E27FC236}">
                <a16:creationId xmlns:a16="http://schemas.microsoft.com/office/drawing/2014/main" id="{78D439BC-76C0-40C7-A775-DC6A78F613C9}"/>
              </a:ext>
            </a:extLst>
          </p:cNvPr>
          <p:cNvSpPr/>
          <p:nvPr/>
        </p:nvSpPr>
        <p:spPr bwMode="auto">
          <a:xfrm>
            <a:off x="7446001" y="2542164"/>
            <a:ext cx="1169997" cy="363483"/>
          </a:xfrm>
          <a:prstGeom prst="roundRect">
            <a:avLst>
              <a:gd name="adj" fmla="val 14047"/>
            </a:avLst>
          </a:prstGeom>
          <a:solidFill>
            <a:schemeClr val="accent2"/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</a:rPr>
              <a:t>Text here</a:t>
            </a:r>
          </a:p>
        </p:txBody>
      </p:sp>
      <p:sp>
        <p:nvSpPr>
          <p:cNvPr id="25" name="ïṩľïḍê">
            <a:extLst>
              <a:ext uri="{FF2B5EF4-FFF2-40B4-BE49-F238E27FC236}">
                <a16:creationId xmlns:a16="http://schemas.microsoft.com/office/drawing/2014/main" id="{5C2629C1-272F-474E-BC69-8CC2215A0EBB}"/>
              </a:ext>
            </a:extLst>
          </p:cNvPr>
          <p:cNvSpPr/>
          <p:nvPr/>
        </p:nvSpPr>
        <p:spPr>
          <a:xfrm>
            <a:off x="7446000" y="2944916"/>
            <a:ext cx="4005000" cy="659219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rmAutofit/>
          </a:bodyPr>
          <a:lstStyle/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900" dirty="0"/>
              <a:t>Supporting text here.</a:t>
            </a:r>
            <a:endParaRPr lang="zh-CN" altLang="en-US" sz="900" dirty="0"/>
          </a:p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900" dirty="0"/>
              <a:t>When you copy &amp; paste, choose "keep text only" option.</a:t>
            </a:r>
            <a:endParaRPr lang="zh-CN" altLang="en-US" sz="900" dirty="0"/>
          </a:p>
        </p:txBody>
      </p:sp>
      <p:sp>
        <p:nvSpPr>
          <p:cNvPr id="22" name="isḷîḑé">
            <a:extLst>
              <a:ext uri="{FF2B5EF4-FFF2-40B4-BE49-F238E27FC236}">
                <a16:creationId xmlns:a16="http://schemas.microsoft.com/office/drawing/2014/main" id="{9BF0D35A-FA5A-45E2-8619-3C8834C71B6B}"/>
              </a:ext>
            </a:extLst>
          </p:cNvPr>
          <p:cNvSpPr/>
          <p:nvPr/>
        </p:nvSpPr>
        <p:spPr bwMode="auto">
          <a:xfrm>
            <a:off x="7446001" y="3860328"/>
            <a:ext cx="1169997" cy="363483"/>
          </a:xfrm>
          <a:prstGeom prst="roundRect">
            <a:avLst>
              <a:gd name="adj" fmla="val 14047"/>
            </a:avLst>
          </a:prstGeom>
          <a:solidFill>
            <a:schemeClr val="accent3"/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</a:rPr>
              <a:t>Text here</a:t>
            </a:r>
          </a:p>
        </p:txBody>
      </p:sp>
      <p:sp>
        <p:nvSpPr>
          <p:cNvPr id="23" name="íṥľïḓe">
            <a:extLst>
              <a:ext uri="{FF2B5EF4-FFF2-40B4-BE49-F238E27FC236}">
                <a16:creationId xmlns:a16="http://schemas.microsoft.com/office/drawing/2014/main" id="{6B53D581-17CB-4914-AC3D-98B27B4B01B6}"/>
              </a:ext>
            </a:extLst>
          </p:cNvPr>
          <p:cNvSpPr/>
          <p:nvPr/>
        </p:nvSpPr>
        <p:spPr>
          <a:xfrm>
            <a:off x="7446000" y="4263080"/>
            <a:ext cx="4005000" cy="659219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rmAutofit/>
          </a:bodyPr>
          <a:lstStyle/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900" dirty="0"/>
              <a:t>Supporting text here.</a:t>
            </a:r>
            <a:endParaRPr lang="zh-CN" altLang="en-US" sz="900" dirty="0"/>
          </a:p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900" dirty="0"/>
              <a:t>When you copy &amp; paste, choose "keep text only" option.</a:t>
            </a:r>
            <a:endParaRPr lang="zh-CN" altLang="en-US" sz="900" dirty="0"/>
          </a:p>
        </p:txBody>
      </p:sp>
      <p:sp>
        <p:nvSpPr>
          <p:cNvPr id="20" name="íŝļïďê">
            <a:extLst>
              <a:ext uri="{FF2B5EF4-FFF2-40B4-BE49-F238E27FC236}">
                <a16:creationId xmlns:a16="http://schemas.microsoft.com/office/drawing/2014/main" id="{D8B2B25C-7E5F-4C7A-88F3-98C23338DAC5}"/>
              </a:ext>
            </a:extLst>
          </p:cNvPr>
          <p:cNvSpPr/>
          <p:nvPr/>
        </p:nvSpPr>
        <p:spPr bwMode="auto">
          <a:xfrm>
            <a:off x="7446001" y="5178492"/>
            <a:ext cx="1169997" cy="363483"/>
          </a:xfrm>
          <a:prstGeom prst="roundRect">
            <a:avLst>
              <a:gd name="adj" fmla="val 14047"/>
            </a:avLst>
          </a:prstGeom>
          <a:solidFill>
            <a:schemeClr val="accent4"/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 anchor="ctr">
            <a:no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</a:rPr>
              <a:t>Text here</a:t>
            </a:r>
          </a:p>
        </p:txBody>
      </p:sp>
      <p:sp>
        <p:nvSpPr>
          <p:cNvPr id="21" name="îṡlïḋê">
            <a:extLst>
              <a:ext uri="{FF2B5EF4-FFF2-40B4-BE49-F238E27FC236}">
                <a16:creationId xmlns:a16="http://schemas.microsoft.com/office/drawing/2014/main" id="{68448E23-05AF-48E0-A67D-5F1FD13D958E}"/>
              </a:ext>
            </a:extLst>
          </p:cNvPr>
          <p:cNvSpPr/>
          <p:nvPr/>
        </p:nvSpPr>
        <p:spPr>
          <a:xfrm>
            <a:off x="7446000" y="5581244"/>
            <a:ext cx="4005000" cy="659219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rmAutofit/>
          </a:bodyPr>
          <a:lstStyle/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900" dirty="0"/>
              <a:t>Supporting text here.</a:t>
            </a:r>
            <a:endParaRPr lang="zh-CN" altLang="en-US" sz="900" dirty="0"/>
          </a:p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900" dirty="0"/>
              <a:t>When you copy &amp; paste, choose "keep text only" option.</a:t>
            </a:r>
            <a:endParaRPr lang="zh-CN" altLang="en-US" sz="900" dirty="0"/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4686970A-CFA1-4F7C-A086-5E52D02A4AB3}"/>
              </a:ext>
            </a:extLst>
          </p:cNvPr>
          <p:cNvCxnSpPr>
            <a:cxnSpLocks/>
          </p:cNvCxnSpPr>
          <p:nvPr/>
        </p:nvCxnSpPr>
        <p:spPr>
          <a:xfrm>
            <a:off x="7446000" y="2285971"/>
            <a:ext cx="4074488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A717483D-7F64-4521-B24A-53279DFD3472}"/>
              </a:ext>
            </a:extLst>
          </p:cNvPr>
          <p:cNvCxnSpPr>
            <a:cxnSpLocks/>
          </p:cNvCxnSpPr>
          <p:nvPr/>
        </p:nvCxnSpPr>
        <p:spPr>
          <a:xfrm>
            <a:off x="7446000" y="3604135"/>
            <a:ext cx="4074488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0961E87A-459E-45F5-A436-A683B019DBCF}"/>
              </a:ext>
            </a:extLst>
          </p:cNvPr>
          <p:cNvCxnSpPr>
            <a:cxnSpLocks/>
          </p:cNvCxnSpPr>
          <p:nvPr/>
        </p:nvCxnSpPr>
        <p:spPr>
          <a:xfrm>
            <a:off x="7446000" y="4922299"/>
            <a:ext cx="4074488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iš1ïďé">
            <a:extLst>
              <a:ext uri="{FF2B5EF4-FFF2-40B4-BE49-F238E27FC236}">
                <a16:creationId xmlns:a16="http://schemas.microsoft.com/office/drawing/2014/main" id="{25B2F359-B072-4452-B19E-97C06FE7E5E0}"/>
              </a:ext>
            </a:extLst>
          </p:cNvPr>
          <p:cNvSpPr txBox="1"/>
          <p:nvPr/>
        </p:nvSpPr>
        <p:spPr>
          <a:xfrm>
            <a:off x="2604925" y="2719049"/>
            <a:ext cx="3491075" cy="2140604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/>
              <a:t>Unified fonts make reading more fluent.</a:t>
            </a:r>
          </a:p>
          <a:p>
            <a:pPr>
              <a:lnSpc>
                <a:spcPct val="150000"/>
              </a:lnSpc>
            </a:pPr>
            <a:r>
              <a:rPr lang="en-US" altLang="zh-CN" sz="1700" b="1" dirty="0"/>
              <a:t>Theme color makes PPT more convenient to change.</a:t>
            </a:r>
          </a:p>
          <a:p>
            <a:pPr>
              <a:lnSpc>
                <a:spcPct val="150000"/>
              </a:lnSpc>
            </a:pPr>
            <a:r>
              <a:rPr lang="en-US" altLang="zh-CN" sz="1400" dirty="0"/>
              <a:t>Adjust the spacing to adapt to Chinese typesetting, use the reference line in PPT.</a:t>
            </a:r>
            <a:endParaRPr lang="en-US" sz="1600" b="1" dirty="0"/>
          </a:p>
        </p:txBody>
      </p:sp>
      <p:sp>
        <p:nvSpPr>
          <p:cNvPr id="17" name="iṥļïḑe">
            <a:extLst>
              <a:ext uri="{FF2B5EF4-FFF2-40B4-BE49-F238E27FC236}">
                <a16:creationId xmlns:a16="http://schemas.microsoft.com/office/drawing/2014/main" id="{9545D510-93A6-4B3C-9060-84BC4D028356}"/>
              </a:ext>
            </a:extLst>
          </p:cNvPr>
          <p:cNvSpPr txBox="1"/>
          <p:nvPr/>
        </p:nvSpPr>
        <p:spPr>
          <a:xfrm>
            <a:off x="2688826" y="2064789"/>
            <a:ext cx="864160" cy="210481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ANNUAL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8" name="íṡļîḓé">
            <a:extLst>
              <a:ext uri="{FF2B5EF4-FFF2-40B4-BE49-F238E27FC236}">
                <a16:creationId xmlns:a16="http://schemas.microsoft.com/office/drawing/2014/main" id="{089B86BF-3FD4-4547-8584-D53F9FC4FE2B}"/>
              </a:ext>
            </a:extLst>
          </p:cNvPr>
          <p:cNvSpPr txBox="1"/>
          <p:nvPr/>
        </p:nvSpPr>
        <p:spPr>
          <a:xfrm>
            <a:off x="2688826" y="2306796"/>
            <a:ext cx="860205" cy="151403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REPORT</a:t>
            </a:r>
            <a:endParaRPr lang="zh-CN" altLang="en-US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iṩ1ïdè">
            <a:extLst>
              <a:ext uri="{FF2B5EF4-FFF2-40B4-BE49-F238E27FC236}">
                <a16:creationId xmlns:a16="http://schemas.microsoft.com/office/drawing/2014/main" id="{23BA0AA2-CACF-4906-A261-8AFB7E7A71CB}"/>
              </a:ext>
            </a:extLst>
          </p:cNvPr>
          <p:cNvSpPr txBox="1"/>
          <p:nvPr/>
        </p:nvSpPr>
        <p:spPr>
          <a:xfrm>
            <a:off x="3654745" y="2064789"/>
            <a:ext cx="1093097" cy="400914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dirty="0">
                <a:solidFill>
                  <a:srgbClr val="EC1C24"/>
                </a:solidFill>
                <a:latin typeface="Impact" panose="020B0806030902050204" pitchFamily="34" charset="0"/>
              </a:rPr>
              <a:t>2018</a:t>
            </a:r>
            <a:endParaRPr lang="zh-CN" altLang="en-US" dirty="0">
              <a:solidFill>
                <a:srgbClr val="EC1C24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766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021707-6484-4523-BA45-24C245A89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69CD6F3-92D8-43F5-8FA2-C5D4FB224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FC73FEB-E54E-4D21-962E-AE90558E0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5</a:t>
            </a:fld>
            <a:endParaRPr lang="zh-CN" altLang="en-US"/>
          </a:p>
        </p:txBody>
      </p:sp>
      <p:sp>
        <p:nvSpPr>
          <p:cNvPr id="6" name="îṣḻiḋè">
            <a:extLst>
              <a:ext uri="{FF2B5EF4-FFF2-40B4-BE49-F238E27FC236}">
                <a16:creationId xmlns:a16="http://schemas.microsoft.com/office/drawing/2014/main" id="{EE049935-DDDF-4DA6-905F-5341830DA8F6}"/>
              </a:ext>
            </a:extLst>
          </p:cNvPr>
          <p:cNvSpPr/>
          <p:nvPr/>
        </p:nvSpPr>
        <p:spPr>
          <a:xfrm>
            <a:off x="4468199" y="2575235"/>
            <a:ext cx="2947175" cy="1237990"/>
          </a:xfrm>
          <a:custGeom>
            <a:avLst/>
            <a:gdLst>
              <a:gd name="connsiteX0" fmla="*/ 2526030 w 2526030"/>
              <a:gd name="connsiteY0" fmla="*/ 0 h 1061085"/>
              <a:gd name="connsiteX1" fmla="*/ 1905 w 2526030"/>
              <a:gd name="connsiteY1" fmla="*/ 702945 h 1061085"/>
              <a:gd name="connsiteX2" fmla="*/ 0 w 2526030"/>
              <a:gd name="connsiteY2" fmla="*/ 1061085 h 1061085"/>
              <a:gd name="connsiteX3" fmla="*/ 2522220 w 2526030"/>
              <a:gd name="connsiteY3" fmla="*/ 365760 h 1061085"/>
              <a:gd name="connsiteX4" fmla="*/ 2526030 w 2526030"/>
              <a:gd name="connsiteY4" fmla="*/ 354330 h 1061085"/>
              <a:gd name="connsiteX5" fmla="*/ 2526030 w 2526030"/>
              <a:gd name="connsiteY5" fmla="*/ 0 h 1061085"/>
              <a:gd name="connsiteX0" fmla="*/ 2526030 w 2526030"/>
              <a:gd name="connsiteY0" fmla="*/ 0 h 1061085"/>
              <a:gd name="connsiteX1" fmla="*/ 1905 w 2526030"/>
              <a:gd name="connsiteY1" fmla="*/ 702945 h 1061085"/>
              <a:gd name="connsiteX2" fmla="*/ 0 w 2526030"/>
              <a:gd name="connsiteY2" fmla="*/ 1061085 h 1061085"/>
              <a:gd name="connsiteX3" fmla="*/ 2522220 w 2526030"/>
              <a:gd name="connsiteY3" fmla="*/ 365760 h 1061085"/>
              <a:gd name="connsiteX4" fmla="*/ 2526030 w 2526030"/>
              <a:gd name="connsiteY4" fmla="*/ 0 h 1061085"/>
              <a:gd name="connsiteX0" fmla="*/ 2526030 w 2527935"/>
              <a:gd name="connsiteY0" fmla="*/ 0 h 1061085"/>
              <a:gd name="connsiteX1" fmla="*/ 1905 w 2527935"/>
              <a:gd name="connsiteY1" fmla="*/ 702945 h 1061085"/>
              <a:gd name="connsiteX2" fmla="*/ 0 w 2527935"/>
              <a:gd name="connsiteY2" fmla="*/ 1061085 h 1061085"/>
              <a:gd name="connsiteX3" fmla="*/ 2527935 w 2527935"/>
              <a:gd name="connsiteY3" fmla="*/ 373380 h 1061085"/>
              <a:gd name="connsiteX4" fmla="*/ 2526030 w 2527935"/>
              <a:gd name="connsiteY4" fmla="*/ 0 h 1061085"/>
              <a:gd name="connsiteX0" fmla="*/ 2526030 w 2527935"/>
              <a:gd name="connsiteY0" fmla="*/ 0 h 1061085"/>
              <a:gd name="connsiteX1" fmla="*/ 0 w 2527935"/>
              <a:gd name="connsiteY1" fmla="*/ 701040 h 1061085"/>
              <a:gd name="connsiteX2" fmla="*/ 0 w 2527935"/>
              <a:gd name="connsiteY2" fmla="*/ 1061085 h 1061085"/>
              <a:gd name="connsiteX3" fmla="*/ 2527935 w 2527935"/>
              <a:gd name="connsiteY3" fmla="*/ 373380 h 1061085"/>
              <a:gd name="connsiteX4" fmla="*/ 2526030 w 2527935"/>
              <a:gd name="connsiteY4" fmla="*/ 0 h 1061085"/>
              <a:gd name="connsiteX0" fmla="*/ 2526030 w 2527935"/>
              <a:gd name="connsiteY0" fmla="*/ 0 h 1061085"/>
              <a:gd name="connsiteX1" fmla="*/ 0 w 2527935"/>
              <a:gd name="connsiteY1" fmla="*/ 701040 h 1061085"/>
              <a:gd name="connsiteX2" fmla="*/ 0 w 2527935"/>
              <a:gd name="connsiteY2" fmla="*/ 1061085 h 1061085"/>
              <a:gd name="connsiteX3" fmla="*/ 2527935 w 2527935"/>
              <a:gd name="connsiteY3" fmla="*/ 354330 h 1061085"/>
              <a:gd name="connsiteX4" fmla="*/ 2526030 w 2527935"/>
              <a:gd name="connsiteY4" fmla="*/ 0 h 1061085"/>
              <a:gd name="connsiteX0" fmla="*/ 2526030 w 2526030"/>
              <a:gd name="connsiteY0" fmla="*/ 0 h 1061085"/>
              <a:gd name="connsiteX1" fmla="*/ 0 w 2526030"/>
              <a:gd name="connsiteY1" fmla="*/ 701040 h 1061085"/>
              <a:gd name="connsiteX2" fmla="*/ 0 w 2526030"/>
              <a:gd name="connsiteY2" fmla="*/ 1061085 h 1061085"/>
              <a:gd name="connsiteX3" fmla="*/ 2526030 w 2526030"/>
              <a:gd name="connsiteY3" fmla="*/ 356235 h 1061085"/>
              <a:gd name="connsiteX4" fmla="*/ 2526030 w 2526030"/>
              <a:gd name="connsiteY4" fmla="*/ 0 h 1061085"/>
              <a:gd name="connsiteX0" fmla="*/ 2526030 w 2527935"/>
              <a:gd name="connsiteY0" fmla="*/ 0 h 1061085"/>
              <a:gd name="connsiteX1" fmla="*/ 0 w 2527935"/>
              <a:gd name="connsiteY1" fmla="*/ 701040 h 1061085"/>
              <a:gd name="connsiteX2" fmla="*/ 0 w 2527935"/>
              <a:gd name="connsiteY2" fmla="*/ 1061085 h 1061085"/>
              <a:gd name="connsiteX3" fmla="*/ 2527935 w 2527935"/>
              <a:gd name="connsiteY3" fmla="*/ 356235 h 1061085"/>
              <a:gd name="connsiteX4" fmla="*/ 2526030 w 2527935"/>
              <a:gd name="connsiteY4" fmla="*/ 0 h 1061085"/>
              <a:gd name="connsiteX0" fmla="*/ 2526030 w 2527935"/>
              <a:gd name="connsiteY0" fmla="*/ 0 h 1061085"/>
              <a:gd name="connsiteX1" fmla="*/ 0 w 2527935"/>
              <a:gd name="connsiteY1" fmla="*/ 701040 h 1061085"/>
              <a:gd name="connsiteX2" fmla="*/ 0 w 2527935"/>
              <a:gd name="connsiteY2" fmla="*/ 1061085 h 1061085"/>
              <a:gd name="connsiteX3" fmla="*/ 2527935 w 2527935"/>
              <a:gd name="connsiteY3" fmla="*/ 358140 h 1061085"/>
              <a:gd name="connsiteX4" fmla="*/ 2526030 w 2527935"/>
              <a:gd name="connsiteY4" fmla="*/ 0 h 1061085"/>
              <a:gd name="connsiteX0" fmla="*/ 2526030 w 2527935"/>
              <a:gd name="connsiteY0" fmla="*/ 0 h 1061085"/>
              <a:gd name="connsiteX1" fmla="*/ 0 w 2527935"/>
              <a:gd name="connsiteY1" fmla="*/ 701040 h 1061085"/>
              <a:gd name="connsiteX2" fmla="*/ 0 w 2527935"/>
              <a:gd name="connsiteY2" fmla="*/ 1061085 h 1061085"/>
              <a:gd name="connsiteX3" fmla="*/ 2527935 w 2527935"/>
              <a:gd name="connsiteY3" fmla="*/ 358140 h 1061085"/>
              <a:gd name="connsiteX4" fmla="*/ 2526030 w 2527935"/>
              <a:gd name="connsiteY4" fmla="*/ 0 h 1061085"/>
              <a:gd name="connsiteX0" fmla="*/ 2526030 w 2526030"/>
              <a:gd name="connsiteY0" fmla="*/ 0 h 1061085"/>
              <a:gd name="connsiteX1" fmla="*/ 0 w 2526030"/>
              <a:gd name="connsiteY1" fmla="*/ 701040 h 1061085"/>
              <a:gd name="connsiteX2" fmla="*/ 0 w 2526030"/>
              <a:gd name="connsiteY2" fmla="*/ 1061085 h 1061085"/>
              <a:gd name="connsiteX3" fmla="*/ 2526030 w 2526030"/>
              <a:gd name="connsiteY3" fmla="*/ 360045 h 1061085"/>
              <a:gd name="connsiteX4" fmla="*/ 2526030 w 2526030"/>
              <a:gd name="connsiteY4" fmla="*/ 0 h 1061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6030" h="1061085">
                <a:moveTo>
                  <a:pt x="2526030" y="0"/>
                </a:moveTo>
                <a:lnTo>
                  <a:pt x="0" y="701040"/>
                </a:lnTo>
                <a:lnTo>
                  <a:pt x="0" y="1061085"/>
                </a:lnTo>
                <a:lnTo>
                  <a:pt x="2526030" y="360045"/>
                </a:lnTo>
                <a:lnTo>
                  <a:pt x="252603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işľiḑè">
            <a:extLst>
              <a:ext uri="{FF2B5EF4-FFF2-40B4-BE49-F238E27FC236}">
                <a16:creationId xmlns:a16="http://schemas.microsoft.com/office/drawing/2014/main" id="{D7A8FBA0-38D7-4D01-AF07-9DBD7957C9A7}"/>
              </a:ext>
            </a:extLst>
          </p:cNvPr>
          <p:cNvSpPr/>
          <p:nvPr/>
        </p:nvSpPr>
        <p:spPr>
          <a:xfrm>
            <a:off x="4466664" y="3394360"/>
            <a:ext cx="2947175" cy="1237990"/>
          </a:xfrm>
          <a:custGeom>
            <a:avLst/>
            <a:gdLst>
              <a:gd name="connsiteX0" fmla="*/ 2526030 w 2526030"/>
              <a:gd name="connsiteY0" fmla="*/ 0 h 1061085"/>
              <a:gd name="connsiteX1" fmla="*/ 1905 w 2526030"/>
              <a:gd name="connsiteY1" fmla="*/ 702945 h 1061085"/>
              <a:gd name="connsiteX2" fmla="*/ 0 w 2526030"/>
              <a:gd name="connsiteY2" fmla="*/ 1061085 h 1061085"/>
              <a:gd name="connsiteX3" fmla="*/ 2522220 w 2526030"/>
              <a:gd name="connsiteY3" fmla="*/ 365760 h 1061085"/>
              <a:gd name="connsiteX4" fmla="*/ 2526030 w 2526030"/>
              <a:gd name="connsiteY4" fmla="*/ 354330 h 1061085"/>
              <a:gd name="connsiteX5" fmla="*/ 2526030 w 2526030"/>
              <a:gd name="connsiteY5" fmla="*/ 0 h 1061085"/>
              <a:gd name="connsiteX0" fmla="*/ 2526030 w 2526030"/>
              <a:gd name="connsiteY0" fmla="*/ 0 h 1061085"/>
              <a:gd name="connsiteX1" fmla="*/ 1905 w 2526030"/>
              <a:gd name="connsiteY1" fmla="*/ 702945 h 1061085"/>
              <a:gd name="connsiteX2" fmla="*/ 0 w 2526030"/>
              <a:gd name="connsiteY2" fmla="*/ 1061085 h 1061085"/>
              <a:gd name="connsiteX3" fmla="*/ 2522220 w 2526030"/>
              <a:gd name="connsiteY3" fmla="*/ 365760 h 1061085"/>
              <a:gd name="connsiteX4" fmla="*/ 2526030 w 2526030"/>
              <a:gd name="connsiteY4" fmla="*/ 0 h 1061085"/>
              <a:gd name="connsiteX0" fmla="*/ 2526030 w 2527935"/>
              <a:gd name="connsiteY0" fmla="*/ 0 h 1061085"/>
              <a:gd name="connsiteX1" fmla="*/ 1905 w 2527935"/>
              <a:gd name="connsiteY1" fmla="*/ 702945 h 1061085"/>
              <a:gd name="connsiteX2" fmla="*/ 0 w 2527935"/>
              <a:gd name="connsiteY2" fmla="*/ 1061085 h 1061085"/>
              <a:gd name="connsiteX3" fmla="*/ 2527935 w 2527935"/>
              <a:gd name="connsiteY3" fmla="*/ 373380 h 1061085"/>
              <a:gd name="connsiteX4" fmla="*/ 2526030 w 2527935"/>
              <a:gd name="connsiteY4" fmla="*/ 0 h 1061085"/>
              <a:gd name="connsiteX0" fmla="*/ 2526030 w 2527935"/>
              <a:gd name="connsiteY0" fmla="*/ 0 h 1061085"/>
              <a:gd name="connsiteX1" fmla="*/ 0 w 2527935"/>
              <a:gd name="connsiteY1" fmla="*/ 701040 h 1061085"/>
              <a:gd name="connsiteX2" fmla="*/ 0 w 2527935"/>
              <a:gd name="connsiteY2" fmla="*/ 1061085 h 1061085"/>
              <a:gd name="connsiteX3" fmla="*/ 2527935 w 2527935"/>
              <a:gd name="connsiteY3" fmla="*/ 373380 h 1061085"/>
              <a:gd name="connsiteX4" fmla="*/ 2526030 w 2527935"/>
              <a:gd name="connsiteY4" fmla="*/ 0 h 1061085"/>
              <a:gd name="connsiteX0" fmla="*/ 2526030 w 2527935"/>
              <a:gd name="connsiteY0" fmla="*/ 0 h 1061085"/>
              <a:gd name="connsiteX1" fmla="*/ 0 w 2527935"/>
              <a:gd name="connsiteY1" fmla="*/ 701040 h 1061085"/>
              <a:gd name="connsiteX2" fmla="*/ 0 w 2527935"/>
              <a:gd name="connsiteY2" fmla="*/ 1061085 h 1061085"/>
              <a:gd name="connsiteX3" fmla="*/ 2527935 w 2527935"/>
              <a:gd name="connsiteY3" fmla="*/ 354330 h 1061085"/>
              <a:gd name="connsiteX4" fmla="*/ 2526030 w 2527935"/>
              <a:gd name="connsiteY4" fmla="*/ 0 h 1061085"/>
              <a:gd name="connsiteX0" fmla="*/ 2526030 w 2526030"/>
              <a:gd name="connsiteY0" fmla="*/ 0 h 1061085"/>
              <a:gd name="connsiteX1" fmla="*/ 0 w 2526030"/>
              <a:gd name="connsiteY1" fmla="*/ 701040 h 1061085"/>
              <a:gd name="connsiteX2" fmla="*/ 0 w 2526030"/>
              <a:gd name="connsiteY2" fmla="*/ 1061085 h 1061085"/>
              <a:gd name="connsiteX3" fmla="*/ 2526030 w 2526030"/>
              <a:gd name="connsiteY3" fmla="*/ 356235 h 1061085"/>
              <a:gd name="connsiteX4" fmla="*/ 2526030 w 2526030"/>
              <a:gd name="connsiteY4" fmla="*/ 0 h 1061085"/>
              <a:gd name="connsiteX0" fmla="*/ 2526030 w 2527935"/>
              <a:gd name="connsiteY0" fmla="*/ 0 h 1061085"/>
              <a:gd name="connsiteX1" fmla="*/ 0 w 2527935"/>
              <a:gd name="connsiteY1" fmla="*/ 701040 h 1061085"/>
              <a:gd name="connsiteX2" fmla="*/ 0 w 2527935"/>
              <a:gd name="connsiteY2" fmla="*/ 1061085 h 1061085"/>
              <a:gd name="connsiteX3" fmla="*/ 2527935 w 2527935"/>
              <a:gd name="connsiteY3" fmla="*/ 356235 h 1061085"/>
              <a:gd name="connsiteX4" fmla="*/ 2526030 w 2527935"/>
              <a:gd name="connsiteY4" fmla="*/ 0 h 1061085"/>
              <a:gd name="connsiteX0" fmla="*/ 2526030 w 2527935"/>
              <a:gd name="connsiteY0" fmla="*/ 0 h 1061085"/>
              <a:gd name="connsiteX1" fmla="*/ 0 w 2527935"/>
              <a:gd name="connsiteY1" fmla="*/ 701040 h 1061085"/>
              <a:gd name="connsiteX2" fmla="*/ 0 w 2527935"/>
              <a:gd name="connsiteY2" fmla="*/ 1061085 h 1061085"/>
              <a:gd name="connsiteX3" fmla="*/ 2527935 w 2527935"/>
              <a:gd name="connsiteY3" fmla="*/ 358140 h 1061085"/>
              <a:gd name="connsiteX4" fmla="*/ 2526030 w 2527935"/>
              <a:gd name="connsiteY4" fmla="*/ 0 h 1061085"/>
              <a:gd name="connsiteX0" fmla="*/ 2526030 w 2527935"/>
              <a:gd name="connsiteY0" fmla="*/ 0 h 1061085"/>
              <a:gd name="connsiteX1" fmla="*/ 0 w 2527935"/>
              <a:gd name="connsiteY1" fmla="*/ 701040 h 1061085"/>
              <a:gd name="connsiteX2" fmla="*/ 0 w 2527935"/>
              <a:gd name="connsiteY2" fmla="*/ 1061085 h 1061085"/>
              <a:gd name="connsiteX3" fmla="*/ 2527935 w 2527935"/>
              <a:gd name="connsiteY3" fmla="*/ 358140 h 1061085"/>
              <a:gd name="connsiteX4" fmla="*/ 2526030 w 2527935"/>
              <a:gd name="connsiteY4" fmla="*/ 0 h 1061085"/>
              <a:gd name="connsiteX0" fmla="*/ 2526030 w 2526030"/>
              <a:gd name="connsiteY0" fmla="*/ 0 h 1061085"/>
              <a:gd name="connsiteX1" fmla="*/ 0 w 2526030"/>
              <a:gd name="connsiteY1" fmla="*/ 701040 h 1061085"/>
              <a:gd name="connsiteX2" fmla="*/ 0 w 2526030"/>
              <a:gd name="connsiteY2" fmla="*/ 1061085 h 1061085"/>
              <a:gd name="connsiteX3" fmla="*/ 2526030 w 2526030"/>
              <a:gd name="connsiteY3" fmla="*/ 360045 h 1061085"/>
              <a:gd name="connsiteX4" fmla="*/ 2526030 w 2526030"/>
              <a:gd name="connsiteY4" fmla="*/ 0 h 1061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6030" h="1061085">
                <a:moveTo>
                  <a:pt x="2526030" y="0"/>
                </a:moveTo>
                <a:lnTo>
                  <a:pt x="0" y="701040"/>
                </a:lnTo>
                <a:lnTo>
                  <a:pt x="0" y="1061085"/>
                </a:lnTo>
                <a:lnTo>
                  <a:pt x="2526030" y="360045"/>
                </a:lnTo>
                <a:lnTo>
                  <a:pt x="252603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íślíḑè">
            <a:extLst>
              <a:ext uri="{FF2B5EF4-FFF2-40B4-BE49-F238E27FC236}">
                <a16:creationId xmlns:a16="http://schemas.microsoft.com/office/drawing/2014/main" id="{6E1C936E-6B97-4AC2-9AB1-1B8C1F97FB6D}"/>
              </a:ext>
            </a:extLst>
          </p:cNvPr>
          <p:cNvSpPr/>
          <p:nvPr/>
        </p:nvSpPr>
        <p:spPr>
          <a:xfrm>
            <a:off x="4465129" y="4216214"/>
            <a:ext cx="2947175" cy="1237990"/>
          </a:xfrm>
          <a:custGeom>
            <a:avLst/>
            <a:gdLst>
              <a:gd name="connsiteX0" fmla="*/ 2526030 w 2526030"/>
              <a:gd name="connsiteY0" fmla="*/ 0 h 1061085"/>
              <a:gd name="connsiteX1" fmla="*/ 1905 w 2526030"/>
              <a:gd name="connsiteY1" fmla="*/ 702945 h 1061085"/>
              <a:gd name="connsiteX2" fmla="*/ 0 w 2526030"/>
              <a:gd name="connsiteY2" fmla="*/ 1061085 h 1061085"/>
              <a:gd name="connsiteX3" fmla="*/ 2522220 w 2526030"/>
              <a:gd name="connsiteY3" fmla="*/ 365760 h 1061085"/>
              <a:gd name="connsiteX4" fmla="*/ 2526030 w 2526030"/>
              <a:gd name="connsiteY4" fmla="*/ 354330 h 1061085"/>
              <a:gd name="connsiteX5" fmla="*/ 2526030 w 2526030"/>
              <a:gd name="connsiteY5" fmla="*/ 0 h 1061085"/>
              <a:gd name="connsiteX0" fmla="*/ 2526030 w 2526030"/>
              <a:gd name="connsiteY0" fmla="*/ 0 h 1061085"/>
              <a:gd name="connsiteX1" fmla="*/ 1905 w 2526030"/>
              <a:gd name="connsiteY1" fmla="*/ 702945 h 1061085"/>
              <a:gd name="connsiteX2" fmla="*/ 0 w 2526030"/>
              <a:gd name="connsiteY2" fmla="*/ 1061085 h 1061085"/>
              <a:gd name="connsiteX3" fmla="*/ 2522220 w 2526030"/>
              <a:gd name="connsiteY3" fmla="*/ 365760 h 1061085"/>
              <a:gd name="connsiteX4" fmla="*/ 2526030 w 2526030"/>
              <a:gd name="connsiteY4" fmla="*/ 0 h 1061085"/>
              <a:gd name="connsiteX0" fmla="*/ 2526030 w 2527935"/>
              <a:gd name="connsiteY0" fmla="*/ 0 h 1061085"/>
              <a:gd name="connsiteX1" fmla="*/ 1905 w 2527935"/>
              <a:gd name="connsiteY1" fmla="*/ 702945 h 1061085"/>
              <a:gd name="connsiteX2" fmla="*/ 0 w 2527935"/>
              <a:gd name="connsiteY2" fmla="*/ 1061085 h 1061085"/>
              <a:gd name="connsiteX3" fmla="*/ 2527935 w 2527935"/>
              <a:gd name="connsiteY3" fmla="*/ 373380 h 1061085"/>
              <a:gd name="connsiteX4" fmla="*/ 2526030 w 2527935"/>
              <a:gd name="connsiteY4" fmla="*/ 0 h 1061085"/>
              <a:gd name="connsiteX0" fmla="*/ 2526030 w 2527935"/>
              <a:gd name="connsiteY0" fmla="*/ 0 h 1061085"/>
              <a:gd name="connsiteX1" fmla="*/ 0 w 2527935"/>
              <a:gd name="connsiteY1" fmla="*/ 701040 h 1061085"/>
              <a:gd name="connsiteX2" fmla="*/ 0 w 2527935"/>
              <a:gd name="connsiteY2" fmla="*/ 1061085 h 1061085"/>
              <a:gd name="connsiteX3" fmla="*/ 2527935 w 2527935"/>
              <a:gd name="connsiteY3" fmla="*/ 373380 h 1061085"/>
              <a:gd name="connsiteX4" fmla="*/ 2526030 w 2527935"/>
              <a:gd name="connsiteY4" fmla="*/ 0 h 1061085"/>
              <a:gd name="connsiteX0" fmla="*/ 2526030 w 2527935"/>
              <a:gd name="connsiteY0" fmla="*/ 0 h 1061085"/>
              <a:gd name="connsiteX1" fmla="*/ 0 w 2527935"/>
              <a:gd name="connsiteY1" fmla="*/ 701040 h 1061085"/>
              <a:gd name="connsiteX2" fmla="*/ 0 w 2527935"/>
              <a:gd name="connsiteY2" fmla="*/ 1061085 h 1061085"/>
              <a:gd name="connsiteX3" fmla="*/ 2527935 w 2527935"/>
              <a:gd name="connsiteY3" fmla="*/ 354330 h 1061085"/>
              <a:gd name="connsiteX4" fmla="*/ 2526030 w 2527935"/>
              <a:gd name="connsiteY4" fmla="*/ 0 h 1061085"/>
              <a:gd name="connsiteX0" fmla="*/ 2526030 w 2526030"/>
              <a:gd name="connsiteY0" fmla="*/ 0 h 1061085"/>
              <a:gd name="connsiteX1" fmla="*/ 0 w 2526030"/>
              <a:gd name="connsiteY1" fmla="*/ 701040 h 1061085"/>
              <a:gd name="connsiteX2" fmla="*/ 0 w 2526030"/>
              <a:gd name="connsiteY2" fmla="*/ 1061085 h 1061085"/>
              <a:gd name="connsiteX3" fmla="*/ 2526030 w 2526030"/>
              <a:gd name="connsiteY3" fmla="*/ 356235 h 1061085"/>
              <a:gd name="connsiteX4" fmla="*/ 2526030 w 2526030"/>
              <a:gd name="connsiteY4" fmla="*/ 0 h 1061085"/>
              <a:gd name="connsiteX0" fmla="*/ 2526030 w 2527935"/>
              <a:gd name="connsiteY0" fmla="*/ 0 h 1061085"/>
              <a:gd name="connsiteX1" fmla="*/ 0 w 2527935"/>
              <a:gd name="connsiteY1" fmla="*/ 701040 h 1061085"/>
              <a:gd name="connsiteX2" fmla="*/ 0 w 2527935"/>
              <a:gd name="connsiteY2" fmla="*/ 1061085 h 1061085"/>
              <a:gd name="connsiteX3" fmla="*/ 2527935 w 2527935"/>
              <a:gd name="connsiteY3" fmla="*/ 356235 h 1061085"/>
              <a:gd name="connsiteX4" fmla="*/ 2526030 w 2527935"/>
              <a:gd name="connsiteY4" fmla="*/ 0 h 1061085"/>
              <a:gd name="connsiteX0" fmla="*/ 2526030 w 2527935"/>
              <a:gd name="connsiteY0" fmla="*/ 0 h 1061085"/>
              <a:gd name="connsiteX1" fmla="*/ 0 w 2527935"/>
              <a:gd name="connsiteY1" fmla="*/ 701040 h 1061085"/>
              <a:gd name="connsiteX2" fmla="*/ 0 w 2527935"/>
              <a:gd name="connsiteY2" fmla="*/ 1061085 h 1061085"/>
              <a:gd name="connsiteX3" fmla="*/ 2527935 w 2527935"/>
              <a:gd name="connsiteY3" fmla="*/ 358140 h 1061085"/>
              <a:gd name="connsiteX4" fmla="*/ 2526030 w 2527935"/>
              <a:gd name="connsiteY4" fmla="*/ 0 h 1061085"/>
              <a:gd name="connsiteX0" fmla="*/ 2526030 w 2527935"/>
              <a:gd name="connsiteY0" fmla="*/ 0 h 1061085"/>
              <a:gd name="connsiteX1" fmla="*/ 0 w 2527935"/>
              <a:gd name="connsiteY1" fmla="*/ 701040 h 1061085"/>
              <a:gd name="connsiteX2" fmla="*/ 0 w 2527935"/>
              <a:gd name="connsiteY2" fmla="*/ 1061085 h 1061085"/>
              <a:gd name="connsiteX3" fmla="*/ 2527935 w 2527935"/>
              <a:gd name="connsiteY3" fmla="*/ 358140 h 1061085"/>
              <a:gd name="connsiteX4" fmla="*/ 2526030 w 2527935"/>
              <a:gd name="connsiteY4" fmla="*/ 0 h 1061085"/>
              <a:gd name="connsiteX0" fmla="*/ 2526030 w 2526030"/>
              <a:gd name="connsiteY0" fmla="*/ 0 h 1061085"/>
              <a:gd name="connsiteX1" fmla="*/ 0 w 2526030"/>
              <a:gd name="connsiteY1" fmla="*/ 701040 h 1061085"/>
              <a:gd name="connsiteX2" fmla="*/ 0 w 2526030"/>
              <a:gd name="connsiteY2" fmla="*/ 1061085 h 1061085"/>
              <a:gd name="connsiteX3" fmla="*/ 2526030 w 2526030"/>
              <a:gd name="connsiteY3" fmla="*/ 360045 h 1061085"/>
              <a:gd name="connsiteX4" fmla="*/ 2526030 w 2526030"/>
              <a:gd name="connsiteY4" fmla="*/ 0 h 1061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6030" h="1061085">
                <a:moveTo>
                  <a:pt x="2526030" y="0"/>
                </a:moveTo>
                <a:lnTo>
                  <a:pt x="0" y="701040"/>
                </a:lnTo>
                <a:lnTo>
                  <a:pt x="0" y="1061085"/>
                </a:lnTo>
                <a:lnTo>
                  <a:pt x="2526030" y="360045"/>
                </a:lnTo>
                <a:lnTo>
                  <a:pt x="252603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ïŝľîḋé">
            <a:extLst>
              <a:ext uri="{FF2B5EF4-FFF2-40B4-BE49-F238E27FC236}">
                <a16:creationId xmlns:a16="http://schemas.microsoft.com/office/drawing/2014/main" id="{3B839828-9277-4BE4-B575-4394E1E3BDB0}"/>
              </a:ext>
            </a:extLst>
          </p:cNvPr>
          <p:cNvSpPr/>
          <p:nvPr/>
        </p:nvSpPr>
        <p:spPr>
          <a:xfrm>
            <a:off x="4469880" y="1741425"/>
            <a:ext cx="2944505" cy="1253235"/>
          </a:xfrm>
          <a:custGeom>
            <a:avLst/>
            <a:gdLst>
              <a:gd name="connsiteX0" fmla="*/ 2527030 w 2529192"/>
              <a:gd name="connsiteY0" fmla="*/ 0 h 1290537"/>
              <a:gd name="connsiteX1" fmla="*/ 2162 w 2529192"/>
              <a:gd name="connsiteY1" fmla="*/ 925209 h 1290537"/>
              <a:gd name="connsiteX2" fmla="*/ 0 w 2529192"/>
              <a:gd name="connsiteY2" fmla="*/ 1290537 h 1290537"/>
              <a:gd name="connsiteX3" fmla="*/ 2529192 w 2529192"/>
              <a:gd name="connsiteY3" fmla="*/ 631217 h 1290537"/>
              <a:gd name="connsiteX4" fmla="*/ 2527030 w 2529192"/>
              <a:gd name="connsiteY4" fmla="*/ 0 h 1290537"/>
              <a:gd name="connsiteX0" fmla="*/ 2527238 w 2529400"/>
              <a:gd name="connsiteY0" fmla="*/ 0 h 1290537"/>
              <a:gd name="connsiteX1" fmla="*/ 208 w 2529400"/>
              <a:gd name="connsiteY1" fmla="*/ 927371 h 1290537"/>
              <a:gd name="connsiteX2" fmla="*/ 208 w 2529400"/>
              <a:gd name="connsiteY2" fmla="*/ 1290537 h 1290537"/>
              <a:gd name="connsiteX3" fmla="*/ 2529400 w 2529400"/>
              <a:gd name="connsiteY3" fmla="*/ 631217 h 1290537"/>
              <a:gd name="connsiteX4" fmla="*/ 2527238 w 2529400"/>
              <a:gd name="connsiteY4" fmla="*/ 0 h 1290537"/>
              <a:gd name="connsiteX0" fmla="*/ 2529192 w 2531354"/>
              <a:gd name="connsiteY0" fmla="*/ 0 h 1297022"/>
              <a:gd name="connsiteX1" fmla="*/ 2162 w 2531354"/>
              <a:gd name="connsiteY1" fmla="*/ 927371 h 1297022"/>
              <a:gd name="connsiteX2" fmla="*/ 0 w 2531354"/>
              <a:gd name="connsiteY2" fmla="*/ 1297022 h 1297022"/>
              <a:gd name="connsiteX3" fmla="*/ 2531354 w 2531354"/>
              <a:gd name="connsiteY3" fmla="*/ 631217 h 1297022"/>
              <a:gd name="connsiteX4" fmla="*/ 2529192 w 2531354"/>
              <a:gd name="connsiteY4" fmla="*/ 0 h 1297022"/>
              <a:gd name="connsiteX0" fmla="*/ 2529400 w 2531562"/>
              <a:gd name="connsiteY0" fmla="*/ 0 h 1297022"/>
              <a:gd name="connsiteX1" fmla="*/ 208 w 2531562"/>
              <a:gd name="connsiteY1" fmla="*/ 927371 h 1297022"/>
              <a:gd name="connsiteX2" fmla="*/ 208 w 2531562"/>
              <a:gd name="connsiteY2" fmla="*/ 1297022 h 1297022"/>
              <a:gd name="connsiteX3" fmla="*/ 2531562 w 2531562"/>
              <a:gd name="connsiteY3" fmla="*/ 631217 h 1297022"/>
              <a:gd name="connsiteX4" fmla="*/ 2529400 w 2531562"/>
              <a:gd name="connsiteY4" fmla="*/ 0 h 1297022"/>
              <a:gd name="connsiteX0" fmla="*/ 2529400 w 2531562"/>
              <a:gd name="connsiteY0" fmla="*/ 0 h 1288375"/>
              <a:gd name="connsiteX1" fmla="*/ 208 w 2531562"/>
              <a:gd name="connsiteY1" fmla="*/ 927371 h 1288375"/>
              <a:gd name="connsiteX2" fmla="*/ 208 w 2531562"/>
              <a:gd name="connsiteY2" fmla="*/ 1288375 h 1288375"/>
              <a:gd name="connsiteX3" fmla="*/ 2531562 w 2531562"/>
              <a:gd name="connsiteY3" fmla="*/ 631217 h 1288375"/>
              <a:gd name="connsiteX4" fmla="*/ 2529400 w 2531562"/>
              <a:gd name="connsiteY4" fmla="*/ 0 h 1288375"/>
              <a:gd name="connsiteX0" fmla="*/ 2525077 w 2531562"/>
              <a:gd name="connsiteY0" fmla="*/ 0 h 1286213"/>
              <a:gd name="connsiteX1" fmla="*/ 208 w 2531562"/>
              <a:gd name="connsiteY1" fmla="*/ 925209 h 1286213"/>
              <a:gd name="connsiteX2" fmla="*/ 208 w 2531562"/>
              <a:gd name="connsiteY2" fmla="*/ 1286213 h 1286213"/>
              <a:gd name="connsiteX3" fmla="*/ 2531562 w 2531562"/>
              <a:gd name="connsiteY3" fmla="*/ 629055 h 1286213"/>
              <a:gd name="connsiteX4" fmla="*/ 2525077 w 2531562"/>
              <a:gd name="connsiteY4" fmla="*/ 0 h 1286213"/>
              <a:gd name="connsiteX0" fmla="*/ 2525077 w 2527239"/>
              <a:gd name="connsiteY0" fmla="*/ 0 h 1286213"/>
              <a:gd name="connsiteX1" fmla="*/ 208 w 2527239"/>
              <a:gd name="connsiteY1" fmla="*/ 925209 h 1286213"/>
              <a:gd name="connsiteX2" fmla="*/ 208 w 2527239"/>
              <a:gd name="connsiteY2" fmla="*/ 1286213 h 1286213"/>
              <a:gd name="connsiteX3" fmla="*/ 2527239 w 2527239"/>
              <a:gd name="connsiteY3" fmla="*/ 631217 h 1286213"/>
              <a:gd name="connsiteX4" fmla="*/ 2525077 w 2527239"/>
              <a:gd name="connsiteY4" fmla="*/ 0 h 1286213"/>
              <a:gd name="connsiteX0" fmla="*/ 2525077 w 2527239"/>
              <a:gd name="connsiteY0" fmla="*/ 0 h 1286213"/>
              <a:gd name="connsiteX1" fmla="*/ 208 w 2527239"/>
              <a:gd name="connsiteY1" fmla="*/ 925209 h 1286213"/>
              <a:gd name="connsiteX2" fmla="*/ 208 w 2527239"/>
              <a:gd name="connsiteY2" fmla="*/ 1286213 h 1286213"/>
              <a:gd name="connsiteX3" fmla="*/ 2527239 w 2527239"/>
              <a:gd name="connsiteY3" fmla="*/ 600953 h 1286213"/>
              <a:gd name="connsiteX4" fmla="*/ 2525077 w 2527239"/>
              <a:gd name="connsiteY4" fmla="*/ 0 h 1286213"/>
              <a:gd name="connsiteX0" fmla="*/ 2531571 w 2531633"/>
              <a:gd name="connsiteY0" fmla="*/ 0 h 1320800"/>
              <a:gd name="connsiteX1" fmla="*/ 208 w 2531633"/>
              <a:gd name="connsiteY1" fmla="*/ 959796 h 1320800"/>
              <a:gd name="connsiteX2" fmla="*/ 208 w 2531633"/>
              <a:gd name="connsiteY2" fmla="*/ 1320800 h 1320800"/>
              <a:gd name="connsiteX3" fmla="*/ 2527239 w 2531633"/>
              <a:gd name="connsiteY3" fmla="*/ 635540 h 1320800"/>
              <a:gd name="connsiteX4" fmla="*/ 2531571 w 2531633"/>
              <a:gd name="connsiteY4" fmla="*/ 0 h 1320800"/>
              <a:gd name="connsiteX0" fmla="*/ 2527756 w 2527918"/>
              <a:gd name="connsiteY0" fmla="*/ 0 h 1318895"/>
              <a:gd name="connsiteX1" fmla="*/ 208 w 2527918"/>
              <a:gd name="connsiteY1" fmla="*/ 957891 h 1318895"/>
              <a:gd name="connsiteX2" fmla="*/ 208 w 2527918"/>
              <a:gd name="connsiteY2" fmla="*/ 1318895 h 1318895"/>
              <a:gd name="connsiteX3" fmla="*/ 2527239 w 2527918"/>
              <a:gd name="connsiteY3" fmla="*/ 633635 h 1318895"/>
              <a:gd name="connsiteX4" fmla="*/ 2527756 w 2527918"/>
              <a:gd name="connsiteY4" fmla="*/ 0 h 1318895"/>
              <a:gd name="connsiteX0" fmla="*/ 2527548 w 2527710"/>
              <a:gd name="connsiteY0" fmla="*/ 0 h 1318895"/>
              <a:gd name="connsiteX1" fmla="*/ 1908 w 2527710"/>
              <a:gd name="connsiteY1" fmla="*/ 929316 h 1318895"/>
              <a:gd name="connsiteX2" fmla="*/ 0 w 2527710"/>
              <a:gd name="connsiteY2" fmla="*/ 1318895 h 1318895"/>
              <a:gd name="connsiteX3" fmla="*/ 2527031 w 2527710"/>
              <a:gd name="connsiteY3" fmla="*/ 633635 h 1318895"/>
              <a:gd name="connsiteX4" fmla="*/ 2527548 w 2527710"/>
              <a:gd name="connsiteY4" fmla="*/ 0 h 1318895"/>
              <a:gd name="connsiteX0" fmla="*/ 2525849 w 2526011"/>
              <a:gd name="connsiteY0" fmla="*/ 0 h 1286510"/>
              <a:gd name="connsiteX1" fmla="*/ 209 w 2526011"/>
              <a:gd name="connsiteY1" fmla="*/ 929316 h 1286510"/>
              <a:gd name="connsiteX2" fmla="*/ 209 w 2526011"/>
              <a:gd name="connsiteY2" fmla="*/ 1286510 h 1286510"/>
              <a:gd name="connsiteX3" fmla="*/ 2525332 w 2526011"/>
              <a:gd name="connsiteY3" fmla="*/ 633635 h 1286510"/>
              <a:gd name="connsiteX4" fmla="*/ 2525849 w 2526011"/>
              <a:gd name="connsiteY4" fmla="*/ 0 h 1286510"/>
              <a:gd name="connsiteX0" fmla="*/ 2525849 w 2526011"/>
              <a:gd name="connsiteY0" fmla="*/ 0 h 1273175"/>
              <a:gd name="connsiteX1" fmla="*/ 209 w 2526011"/>
              <a:gd name="connsiteY1" fmla="*/ 929316 h 1273175"/>
              <a:gd name="connsiteX2" fmla="*/ 209 w 2526011"/>
              <a:gd name="connsiteY2" fmla="*/ 1273175 h 1273175"/>
              <a:gd name="connsiteX3" fmla="*/ 2525332 w 2526011"/>
              <a:gd name="connsiteY3" fmla="*/ 633635 h 1273175"/>
              <a:gd name="connsiteX4" fmla="*/ 2525849 w 2526011"/>
              <a:gd name="connsiteY4" fmla="*/ 0 h 1273175"/>
              <a:gd name="connsiteX0" fmla="*/ 2525849 w 2526011"/>
              <a:gd name="connsiteY0" fmla="*/ 0 h 1282700"/>
              <a:gd name="connsiteX1" fmla="*/ 209 w 2526011"/>
              <a:gd name="connsiteY1" fmla="*/ 929316 h 1282700"/>
              <a:gd name="connsiteX2" fmla="*/ 209 w 2526011"/>
              <a:gd name="connsiteY2" fmla="*/ 1282700 h 1282700"/>
              <a:gd name="connsiteX3" fmla="*/ 2525332 w 2526011"/>
              <a:gd name="connsiteY3" fmla="*/ 633635 h 1282700"/>
              <a:gd name="connsiteX4" fmla="*/ 2525849 w 2526011"/>
              <a:gd name="connsiteY4" fmla="*/ 0 h 1282700"/>
              <a:gd name="connsiteX0" fmla="*/ 2527649 w 2527811"/>
              <a:gd name="connsiteY0" fmla="*/ 0 h 1282700"/>
              <a:gd name="connsiteX1" fmla="*/ 102 w 2527811"/>
              <a:gd name="connsiteY1" fmla="*/ 929316 h 1282700"/>
              <a:gd name="connsiteX2" fmla="*/ 2009 w 2527811"/>
              <a:gd name="connsiteY2" fmla="*/ 1282700 h 1282700"/>
              <a:gd name="connsiteX3" fmla="*/ 2527132 w 2527811"/>
              <a:gd name="connsiteY3" fmla="*/ 633635 h 1282700"/>
              <a:gd name="connsiteX4" fmla="*/ 2527649 w 2527811"/>
              <a:gd name="connsiteY4" fmla="*/ 0 h 1282700"/>
              <a:gd name="connsiteX0" fmla="*/ 2525848 w 2526010"/>
              <a:gd name="connsiteY0" fmla="*/ 0 h 1282700"/>
              <a:gd name="connsiteX1" fmla="*/ 209 w 2526010"/>
              <a:gd name="connsiteY1" fmla="*/ 923601 h 1282700"/>
              <a:gd name="connsiteX2" fmla="*/ 208 w 2526010"/>
              <a:gd name="connsiteY2" fmla="*/ 1282700 h 1282700"/>
              <a:gd name="connsiteX3" fmla="*/ 2525331 w 2526010"/>
              <a:gd name="connsiteY3" fmla="*/ 633635 h 1282700"/>
              <a:gd name="connsiteX4" fmla="*/ 2525848 w 2526010"/>
              <a:gd name="connsiteY4" fmla="*/ 0 h 1282700"/>
              <a:gd name="connsiteX0" fmla="*/ 2525848 w 2526010"/>
              <a:gd name="connsiteY0" fmla="*/ 0 h 1286510"/>
              <a:gd name="connsiteX1" fmla="*/ 209 w 2526010"/>
              <a:gd name="connsiteY1" fmla="*/ 923601 h 1286510"/>
              <a:gd name="connsiteX2" fmla="*/ 208 w 2526010"/>
              <a:gd name="connsiteY2" fmla="*/ 1286510 h 1286510"/>
              <a:gd name="connsiteX3" fmla="*/ 2525331 w 2526010"/>
              <a:gd name="connsiteY3" fmla="*/ 633635 h 1286510"/>
              <a:gd name="connsiteX4" fmla="*/ 2525848 w 2526010"/>
              <a:gd name="connsiteY4" fmla="*/ 0 h 1286510"/>
              <a:gd name="connsiteX0" fmla="*/ 2525742 w 2525904"/>
              <a:gd name="connsiteY0" fmla="*/ 0 h 1284605"/>
              <a:gd name="connsiteX1" fmla="*/ 103 w 2525904"/>
              <a:gd name="connsiteY1" fmla="*/ 923601 h 1284605"/>
              <a:gd name="connsiteX2" fmla="*/ 2010 w 2525904"/>
              <a:gd name="connsiteY2" fmla="*/ 1284605 h 1284605"/>
              <a:gd name="connsiteX3" fmla="*/ 2525225 w 2525904"/>
              <a:gd name="connsiteY3" fmla="*/ 633635 h 1284605"/>
              <a:gd name="connsiteX4" fmla="*/ 2525742 w 2525904"/>
              <a:gd name="connsiteY4" fmla="*/ 0 h 1284605"/>
              <a:gd name="connsiteX0" fmla="*/ 2525742 w 2525904"/>
              <a:gd name="connsiteY0" fmla="*/ 0 h 1284605"/>
              <a:gd name="connsiteX1" fmla="*/ 103 w 2525904"/>
              <a:gd name="connsiteY1" fmla="*/ 923601 h 1284605"/>
              <a:gd name="connsiteX2" fmla="*/ 2010 w 2525904"/>
              <a:gd name="connsiteY2" fmla="*/ 1284605 h 1284605"/>
              <a:gd name="connsiteX3" fmla="*/ 2525225 w 2525904"/>
              <a:gd name="connsiteY3" fmla="*/ 633635 h 1284605"/>
              <a:gd name="connsiteX4" fmla="*/ 2525742 w 2525904"/>
              <a:gd name="connsiteY4" fmla="*/ 0 h 1284605"/>
              <a:gd name="connsiteX0" fmla="*/ 2523732 w 2523894"/>
              <a:gd name="connsiteY0" fmla="*/ 0 h 1284605"/>
              <a:gd name="connsiteX1" fmla="*/ 1908 w 2523894"/>
              <a:gd name="connsiteY1" fmla="*/ 925506 h 1284605"/>
              <a:gd name="connsiteX2" fmla="*/ 0 w 2523894"/>
              <a:gd name="connsiteY2" fmla="*/ 1284605 h 1284605"/>
              <a:gd name="connsiteX3" fmla="*/ 2523215 w 2523894"/>
              <a:gd name="connsiteY3" fmla="*/ 633635 h 1284605"/>
              <a:gd name="connsiteX4" fmla="*/ 2523732 w 2523894"/>
              <a:gd name="connsiteY4" fmla="*/ 0 h 1284605"/>
              <a:gd name="connsiteX0" fmla="*/ 2523940 w 2524102"/>
              <a:gd name="connsiteY0" fmla="*/ 0 h 1284605"/>
              <a:gd name="connsiteX1" fmla="*/ 208 w 2524102"/>
              <a:gd name="connsiteY1" fmla="*/ 927411 h 1284605"/>
              <a:gd name="connsiteX2" fmla="*/ 208 w 2524102"/>
              <a:gd name="connsiteY2" fmla="*/ 1284605 h 1284605"/>
              <a:gd name="connsiteX3" fmla="*/ 2523423 w 2524102"/>
              <a:gd name="connsiteY3" fmla="*/ 633635 h 1284605"/>
              <a:gd name="connsiteX4" fmla="*/ 2523940 w 2524102"/>
              <a:gd name="connsiteY4" fmla="*/ 0 h 1284605"/>
              <a:gd name="connsiteX0" fmla="*/ 2525741 w 2525903"/>
              <a:gd name="connsiteY0" fmla="*/ 0 h 1284605"/>
              <a:gd name="connsiteX1" fmla="*/ 102 w 2525903"/>
              <a:gd name="connsiteY1" fmla="*/ 923601 h 1284605"/>
              <a:gd name="connsiteX2" fmla="*/ 2009 w 2525903"/>
              <a:gd name="connsiteY2" fmla="*/ 1284605 h 1284605"/>
              <a:gd name="connsiteX3" fmla="*/ 2525224 w 2525903"/>
              <a:gd name="connsiteY3" fmla="*/ 633635 h 1284605"/>
              <a:gd name="connsiteX4" fmla="*/ 2525741 w 2525903"/>
              <a:gd name="connsiteY4" fmla="*/ 0 h 1284605"/>
              <a:gd name="connsiteX0" fmla="*/ 2525847 w 2526009"/>
              <a:gd name="connsiteY0" fmla="*/ 0 h 1286510"/>
              <a:gd name="connsiteX1" fmla="*/ 208 w 2526009"/>
              <a:gd name="connsiteY1" fmla="*/ 923601 h 1286510"/>
              <a:gd name="connsiteX2" fmla="*/ 207 w 2526009"/>
              <a:gd name="connsiteY2" fmla="*/ 1286510 h 1286510"/>
              <a:gd name="connsiteX3" fmla="*/ 2525330 w 2526009"/>
              <a:gd name="connsiteY3" fmla="*/ 633635 h 1286510"/>
              <a:gd name="connsiteX4" fmla="*/ 2525847 w 2526009"/>
              <a:gd name="connsiteY4" fmla="*/ 0 h 1286510"/>
              <a:gd name="connsiteX0" fmla="*/ 2525847 w 2526009"/>
              <a:gd name="connsiteY0" fmla="*/ 0 h 1284605"/>
              <a:gd name="connsiteX1" fmla="*/ 208 w 2526009"/>
              <a:gd name="connsiteY1" fmla="*/ 923601 h 1284605"/>
              <a:gd name="connsiteX2" fmla="*/ 207 w 2526009"/>
              <a:gd name="connsiteY2" fmla="*/ 1284605 h 1284605"/>
              <a:gd name="connsiteX3" fmla="*/ 2525330 w 2526009"/>
              <a:gd name="connsiteY3" fmla="*/ 633635 h 1284605"/>
              <a:gd name="connsiteX4" fmla="*/ 2525847 w 2526009"/>
              <a:gd name="connsiteY4" fmla="*/ 0 h 1284605"/>
              <a:gd name="connsiteX0" fmla="*/ 2525847 w 2526009"/>
              <a:gd name="connsiteY0" fmla="*/ 0 h 1282700"/>
              <a:gd name="connsiteX1" fmla="*/ 208 w 2526009"/>
              <a:gd name="connsiteY1" fmla="*/ 923601 h 1282700"/>
              <a:gd name="connsiteX2" fmla="*/ 207 w 2526009"/>
              <a:gd name="connsiteY2" fmla="*/ 1282700 h 1282700"/>
              <a:gd name="connsiteX3" fmla="*/ 2525330 w 2526009"/>
              <a:gd name="connsiteY3" fmla="*/ 633635 h 1282700"/>
              <a:gd name="connsiteX4" fmla="*/ 2525847 w 2526009"/>
              <a:gd name="connsiteY4" fmla="*/ 0 h 1282700"/>
              <a:gd name="connsiteX0" fmla="*/ 2525847 w 2525937"/>
              <a:gd name="connsiteY0" fmla="*/ 0 h 1282700"/>
              <a:gd name="connsiteX1" fmla="*/ 208 w 2525937"/>
              <a:gd name="connsiteY1" fmla="*/ 923601 h 1282700"/>
              <a:gd name="connsiteX2" fmla="*/ 207 w 2525937"/>
              <a:gd name="connsiteY2" fmla="*/ 1282700 h 1282700"/>
              <a:gd name="connsiteX3" fmla="*/ 2523422 w 2525937"/>
              <a:gd name="connsiteY3" fmla="*/ 629825 h 1282700"/>
              <a:gd name="connsiteX4" fmla="*/ 2525847 w 2525937"/>
              <a:gd name="connsiteY4" fmla="*/ 0 h 1282700"/>
              <a:gd name="connsiteX0" fmla="*/ 2525847 w 2527238"/>
              <a:gd name="connsiteY0" fmla="*/ 0 h 1282700"/>
              <a:gd name="connsiteX1" fmla="*/ 208 w 2527238"/>
              <a:gd name="connsiteY1" fmla="*/ 923601 h 1282700"/>
              <a:gd name="connsiteX2" fmla="*/ 207 w 2527238"/>
              <a:gd name="connsiteY2" fmla="*/ 1282700 h 1282700"/>
              <a:gd name="connsiteX3" fmla="*/ 2527238 w 2527238"/>
              <a:gd name="connsiteY3" fmla="*/ 626015 h 1282700"/>
              <a:gd name="connsiteX4" fmla="*/ 2525847 w 2527238"/>
              <a:gd name="connsiteY4" fmla="*/ 0 h 1282700"/>
              <a:gd name="connsiteX0" fmla="*/ 2525847 w 2527238"/>
              <a:gd name="connsiteY0" fmla="*/ 0 h 1282700"/>
              <a:gd name="connsiteX1" fmla="*/ 208 w 2527238"/>
              <a:gd name="connsiteY1" fmla="*/ 923601 h 1282700"/>
              <a:gd name="connsiteX2" fmla="*/ 207 w 2527238"/>
              <a:gd name="connsiteY2" fmla="*/ 1282700 h 1282700"/>
              <a:gd name="connsiteX3" fmla="*/ 2527238 w 2527238"/>
              <a:gd name="connsiteY3" fmla="*/ 629825 h 1282700"/>
              <a:gd name="connsiteX4" fmla="*/ 2525847 w 2527238"/>
              <a:gd name="connsiteY4" fmla="*/ 0 h 1282700"/>
              <a:gd name="connsiteX0" fmla="*/ 2525847 w 2527238"/>
              <a:gd name="connsiteY0" fmla="*/ 0 h 1282700"/>
              <a:gd name="connsiteX1" fmla="*/ 208 w 2527238"/>
              <a:gd name="connsiteY1" fmla="*/ 923601 h 1282700"/>
              <a:gd name="connsiteX2" fmla="*/ 207 w 2527238"/>
              <a:gd name="connsiteY2" fmla="*/ 1282700 h 1282700"/>
              <a:gd name="connsiteX3" fmla="*/ 2527238 w 2527238"/>
              <a:gd name="connsiteY3" fmla="*/ 635540 h 1282700"/>
              <a:gd name="connsiteX4" fmla="*/ 2525847 w 2527238"/>
              <a:gd name="connsiteY4" fmla="*/ 0 h 1282700"/>
              <a:gd name="connsiteX0" fmla="*/ 2525847 w 2527238"/>
              <a:gd name="connsiteY0" fmla="*/ 0 h 1130300"/>
              <a:gd name="connsiteX1" fmla="*/ 208 w 2527238"/>
              <a:gd name="connsiteY1" fmla="*/ 771201 h 1130300"/>
              <a:gd name="connsiteX2" fmla="*/ 207 w 2527238"/>
              <a:gd name="connsiteY2" fmla="*/ 1130300 h 1130300"/>
              <a:gd name="connsiteX3" fmla="*/ 2527238 w 2527238"/>
              <a:gd name="connsiteY3" fmla="*/ 483140 h 1130300"/>
              <a:gd name="connsiteX4" fmla="*/ 2525847 w 2527238"/>
              <a:gd name="connsiteY4" fmla="*/ 0 h 1130300"/>
              <a:gd name="connsiteX0" fmla="*/ 2525847 w 2527238"/>
              <a:gd name="connsiteY0" fmla="*/ 0 h 1074152"/>
              <a:gd name="connsiteX1" fmla="*/ 208 w 2527238"/>
              <a:gd name="connsiteY1" fmla="*/ 715053 h 1074152"/>
              <a:gd name="connsiteX2" fmla="*/ 207 w 2527238"/>
              <a:gd name="connsiteY2" fmla="*/ 1074152 h 1074152"/>
              <a:gd name="connsiteX3" fmla="*/ 2527238 w 2527238"/>
              <a:gd name="connsiteY3" fmla="*/ 426992 h 1074152"/>
              <a:gd name="connsiteX4" fmla="*/ 2525847 w 2527238"/>
              <a:gd name="connsiteY4" fmla="*/ 0 h 1074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7238" h="1074152">
                <a:moveTo>
                  <a:pt x="2525847" y="0"/>
                </a:moveTo>
                <a:lnTo>
                  <a:pt x="208" y="715053"/>
                </a:lnTo>
                <a:cubicBezTo>
                  <a:pt x="-513" y="836829"/>
                  <a:pt x="928" y="952376"/>
                  <a:pt x="207" y="1074152"/>
                </a:cubicBezTo>
                <a:lnTo>
                  <a:pt x="2527238" y="426992"/>
                </a:lnTo>
                <a:cubicBezTo>
                  <a:pt x="2526517" y="216586"/>
                  <a:pt x="2526568" y="210406"/>
                  <a:pt x="2525847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îṩḷïḓé">
            <a:extLst>
              <a:ext uri="{FF2B5EF4-FFF2-40B4-BE49-F238E27FC236}">
                <a16:creationId xmlns:a16="http://schemas.microsoft.com/office/drawing/2014/main" id="{4800E2ED-0ACB-4096-BB5E-3822CE5AE8E5}"/>
              </a:ext>
            </a:extLst>
          </p:cNvPr>
          <p:cNvSpPr/>
          <p:nvPr/>
        </p:nvSpPr>
        <p:spPr>
          <a:xfrm>
            <a:off x="4467654" y="1496899"/>
            <a:ext cx="2947028" cy="7388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46800" bIns="46800" anchor="ctr">
            <a:normAutofit/>
          </a:bodyPr>
          <a:lstStyle/>
          <a:p>
            <a:pPr algn="ctr"/>
            <a:r>
              <a:rPr lang="en-US" altLang="zh-CN" sz="1400" b="1" dirty="0"/>
              <a:t>Key words</a:t>
            </a:r>
            <a:endParaRPr lang="zh-CN" altLang="en-US" sz="1400" b="1" dirty="0"/>
          </a:p>
        </p:txBody>
      </p:sp>
      <p:sp>
        <p:nvSpPr>
          <p:cNvPr id="11" name="íṧľiďè">
            <a:extLst>
              <a:ext uri="{FF2B5EF4-FFF2-40B4-BE49-F238E27FC236}">
                <a16:creationId xmlns:a16="http://schemas.microsoft.com/office/drawing/2014/main" id="{5B821ABD-F773-42B8-AEAB-49ACB6ADE69F}"/>
              </a:ext>
            </a:extLst>
          </p:cNvPr>
          <p:cNvSpPr/>
          <p:nvPr/>
        </p:nvSpPr>
        <p:spPr>
          <a:xfrm>
            <a:off x="4467654" y="2574705"/>
            <a:ext cx="2947028" cy="41953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46800" bIns="46800" anchor="ctr">
            <a:normAutofit/>
          </a:bodyPr>
          <a:lstStyle/>
          <a:p>
            <a:pPr algn="ctr"/>
            <a:r>
              <a:rPr lang="en-US" altLang="zh-CN" sz="1400" b="1" dirty="0"/>
              <a:t>Key words</a:t>
            </a:r>
            <a:endParaRPr lang="zh-CN" altLang="en-US" sz="1400" b="1" dirty="0"/>
          </a:p>
        </p:txBody>
      </p:sp>
      <p:sp>
        <p:nvSpPr>
          <p:cNvPr id="12" name="íslide">
            <a:extLst>
              <a:ext uri="{FF2B5EF4-FFF2-40B4-BE49-F238E27FC236}">
                <a16:creationId xmlns:a16="http://schemas.microsoft.com/office/drawing/2014/main" id="{897AD231-5EF0-4254-BB2C-B1DC0C4A69DE}"/>
              </a:ext>
            </a:extLst>
          </p:cNvPr>
          <p:cNvSpPr/>
          <p:nvPr/>
        </p:nvSpPr>
        <p:spPr>
          <a:xfrm>
            <a:off x="4467356" y="4212820"/>
            <a:ext cx="2947028" cy="4195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46800" bIns="46800" anchor="ctr">
            <a:normAutofit/>
          </a:bodyPr>
          <a:lstStyle/>
          <a:p>
            <a:pPr algn="ctr"/>
            <a:r>
              <a:rPr lang="en-US" altLang="zh-CN" sz="1400" b="1" dirty="0"/>
              <a:t>Key words</a:t>
            </a:r>
            <a:endParaRPr lang="zh-CN" altLang="en-US" sz="1400" b="1" dirty="0"/>
          </a:p>
        </p:txBody>
      </p:sp>
      <p:sp>
        <p:nvSpPr>
          <p:cNvPr id="13" name="îṡľîdê">
            <a:extLst>
              <a:ext uri="{FF2B5EF4-FFF2-40B4-BE49-F238E27FC236}">
                <a16:creationId xmlns:a16="http://schemas.microsoft.com/office/drawing/2014/main" id="{A8FC5170-1CDF-4846-AA88-DD1512B809E0}"/>
              </a:ext>
            </a:extLst>
          </p:cNvPr>
          <p:cNvSpPr/>
          <p:nvPr/>
        </p:nvSpPr>
        <p:spPr>
          <a:xfrm>
            <a:off x="4467654" y="3394255"/>
            <a:ext cx="2947028" cy="4195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46800" bIns="46800" anchor="ctr">
            <a:normAutofit/>
          </a:bodyPr>
          <a:lstStyle/>
          <a:p>
            <a:pPr algn="ctr"/>
            <a:r>
              <a:rPr lang="en-US" altLang="zh-CN" sz="1400" b="1" dirty="0"/>
              <a:t>Key words</a:t>
            </a:r>
            <a:endParaRPr lang="zh-CN" altLang="en-US" sz="1400" b="1" dirty="0"/>
          </a:p>
        </p:txBody>
      </p:sp>
      <p:sp>
        <p:nvSpPr>
          <p:cNvPr id="14" name="îṩlíḋê">
            <a:extLst>
              <a:ext uri="{FF2B5EF4-FFF2-40B4-BE49-F238E27FC236}">
                <a16:creationId xmlns:a16="http://schemas.microsoft.com/office/drawing/2014/main" id="{70FB6B17-49E0-4E41-B292-3C3D96ABB551}"/>
              </a:ext>
            </a:extLst>
          </p:cNvPr>
          <p:cNvSpPr/>
          <p:nvPr/>
        </p:nvSpPr>
        <p:spPr>
          <a:xfrm>
            <a:off x="4463046" y="5040182"/>
            <a:ext cx="2949256" cy="7595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46800" bIns="46800" anchor="ctr">
            <a:normAutofit/>
          </a:bodyPr>
          <a:lstStyle/>
          <a:p>
            <a:pPr algn="ctr"/>
            <a:r>
              <a:rPr lang="en-US" altLang="zh-CN" sz="1400" b="1" dirty="0"/>
              <a:t>Key words</a:t>
            </a:r>
            <a:endParaRPr lang="zh-CN" altLang="en-US" sz="1400" b="1" dirty="0"/>
          </a:p>
        </p:txBody>
      </p:sp>
      <p:sp>
        <p:nvSpPr>
          <p:cNvPr id="39" name="ísľíḍê">
            <a:extLst>
              <a:ext uri="{FF2B5EF4-FFF2-40B4-BE49-F238E27FC236}">
                <a16:creationId xmlns:a16="http://schemas.microsoft.com/office/drawing/2014/main" id="{712E44FD-55C0-4E7B-A40E-68A026B13CC7}"/>
              </a:ext>
            </a:extLst>
          </p:cNvPr>
          <p:cNvSpPr/>
          <p:nvPr/>
        </p:nvSpPr>
        <p:spPr bwMode="auto">
          <a:xfrm>
            <a:off x="8183751" y="5488855"/>
            <a:ext cx="3312849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/>
              <a:t>When you copy &amp; paste, choose "keep text only" option.</a:t>
            </a:r>
          </a:p>
        </p:txBody>
      </p:sp>
      <p:sp>
        <p:nvSpPr>
          <p:cNvPr id="40" name="îślîḓê">
            <a:extLst>
              <a:ext uri="{FF2B5EF4-FFF2-40B4-BE49-F238E27FC236}">
                <a16:creationId xmlns:a16="http://schemas.microsoft.com/office/drawing/2014/main" id="{ECE93808-5615-45FB-B134-185AAA19C743}"/>
              </a:ext>
            </a:extLst>
          </p:cNvPr>
          <p:cNvSpPr txBox="1"/>
          <p:nvPr/>
        </p:nvSpPr>
        <p:spPr bwMode="auto">
          <a:xfrm>
            <a:off x="8183751" y="5075975"/>
            <a:ext cx="3312849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chemeClr val="accent1"/>
                </a:solidFill>
              </a:rPr>
              <a:t>Text here</a:t>
            </a:r>
            <a:endParaRPr lang="zh-CN" altLang="en-US" sz="1800" b="1" dirty="0">
              <a:solidFill>
                <a:schemeClr val="accent1"/>
              </a:solidFill>
            </a:endParaRPr>
          </a:p>
        </p:txBody>
      </p:sp>
      <p:sp>
        <p:nvSpPr>
          <p:cNvPr id="38" name="ï$ľidè">
            <a:extLst>
              <a:ext uri="{FF2B5EF4-FFF2-40B4-BE49-F238E27FC236}">
                <a16:creationId xmlns:a16="http://schemas.microsoft.com/office/drawing/2014/main" id="{DB7FA313-CB33-4942-B4A1-F7FB4B734B09}"/>
              </a:ext>
            </a:extLst>
          </p:cNvPr>
          <p:cNvSpPr/>
          <p:nvPr/>
        </p:nvSpPr>
        <p:spPr bwMode="auto">
          <a:xfrm>
            <a:off x="7694069" y="5229505"/>
            <a:ext cx="461080" cy="339517"/>
          </a:xfrm>
          <a:custGeom>
            <a:avLst/>
            <a:gdLst>
              <a:gd name="T0" fmla="*/ 3344 w 5590"/>
              <a:gd name="T1" fmla="*/ 549 h 4122"/>
              <a:gd name="T2" fmla="*/ 2246 w 5590"/>
              <a:gd name="T3" fmla="*/ 549 h 4122"/>
              <a:gd name="T4" fmla="*/ 2795 w 5590"/>
              <a:gd name="T5" fmla="*/ 240 h 4122"/>
              <a:gd name="T6" fmla="*/ 2795 w 5590"/>
              <a:gd name="T7" fmla="*/ 859 h 4122"/>
              <a:gd name="T8" fmla="*/ 2795 w 5590"/>
              <a:gd name="T9" fmla="*/ 240 h 4122"/>
              <a:gd name="T10" fmla="*/ 5470 w 5590"/>
              <a:gd name="T11" fmla="*/ 4122 h 4122"/>
              <a:gd name="T12" fmla="*/ 0 w 5590"/>
              <a:gd name="T13" fmla="*/ 4002 h 4122"/>
              <a:gd name="T14" fmla="*/ 5470 w 5590"/>
              <a:gd name="T15" fmla="*/ 3882 h 4122"/>
              <a:gd name="T16" fmla="*/ 917 w 5590"/>
              <a:gd name="T17" fmla="*/ 1194 h 4122"/>
              <a:gd name="T18" fmla="*/ 1144 w 5590"/>
              <a:gd name="T19" fmla="*/ 1115 h 4122"/>
              <a:gd name="T20" fmla="*/ 4344 w 5590"/>
              <a:gd name="T21" fmla="*/ 1411 h 4122"/>
              <a:gd name="T22" fmla="*/ 4599 w 5590"/>
              <a:gd name="T23" fmla="*/ 1041 h 4122"/>
              <a:gd name="T24" fmla="*/ 4544 w 5590"/>
              <a:gd name="T25" fmla="*/ 1568 h 4122"/>
              <a:gd name="T26" fmla="*/ 4487 w 5590"/>
              <a:gd name="T27" fmla="*/ 1637 h 4122"/>
              <a:gd name="T28" fmla="*/ 4429 w 5590"/>
              <a:gd name="T29" fmla="*/ 1651 h 4122"/>
              <a:gd name="T30" fmla="*/ 1165 w 5590"/>
              <a:gd name="T31" fmla="*/ 1651 h 4122"/>
              <a:gd name="T32" fmla="*/ 1106 w 5590"/>
              <a:gd name="T33" fmla="*/ 1638 h 4122"/>
              <a:gd name="T34" fmla="*/ 1054 w 5590"/>
              <a:gd name="T35" fmla="*/ 1585 h 4122"/>
              <a:gd name="T36" fmla="*/ 917 w 5590"/>
              <a:gd name="T37" fmla="*/ 1194 h 4122"/>
              <a:gd name="T38" fmla="*/ 1539 w 5590"/>
              <a:gd name="T39" fmla="*/ 3355 h 4122"/>
              <a:gd name="T40" fmla="*/ 2675 w 5590"/>
              <a:gd name="T41" fmla="*/ 1947 h 4122"/>
              <a:gd name="T42" fmla="*/ 2915 w 5590"/>
              <a:gd name="T43" fmla="*/ 1947 h 4122"/>
              <a:gd name="T44" fmla="*/ 4051 w 5590"/>
              <a:gd name="T45" fmla="*/ 3355 h 4122"/>
              <a:gd name="T46" fmla="*/ 3301 w 5590"/>
              <a:gd name="T47" fmla="*/ 3198 h 4122"/>
              <a:gd name="T48" fmla="*/ 3301 w 5590"/>
              <a:gd name="T49" fmla="*/ 2958 h 4122"/>
              <a:gd name="T50" fmla="*/ 4104 w 5590"/>
              <a:gd name="T51" fmla="*/ 2960 h 4122"/>
              <a:gd name="T52" fmla="*/ 4187 w 5590"/>
              <a:gd name="T53" fmla="*/ 3019 h 4122"/>
              <a:gd name="T54" fmla="*/ 4332 w 5590"/>
              <a:gd name="T55" fmla="*/ 3433 h 4122"/>
              <a:gd name="T56" fmla="*/ 4338 w 5590"/>
              <a:gd name="T57" fmla="*/ 3497 h 4122"/>
              <a:gd name="T58" fmla="*/ 4279 w 5590"/>
              <a:gd name="T59" fmla="*/ 3580 h 4122"/>
              <a:gd name="T60" fmla="*/ 4217 w 5590"/>
              <a:gd name="T61" fmla="*/ 3595 h 4122"/>
              <a:gd name="T62" fmla="*/ 2793 w 5590"/>
              <a:gd name="T63" fmla="*/ 3595 h 4122"/>
              <a:gd name="T64" fmla="*/ 1370 w 5590"/>
              <a:gd name="T65" fmla="*/ 3595 h 4122"/>
              <a:gd name="T66" fmla="*/ 1250 w 5590"/>
              <a:gd name="T67" fmla="*/ 3475 h 4122"/>
              <a:gd name="T68" fmla="*/ 1393 w 5590"/>
              <a:gd name="T69" fmla="*/ 3041 h 4122"/>
              <a:gd name="T70" fmla="*/ 1438 w 5590"/>
              <a:gd name="T71" fmla="*/ 2980 h 4122"/>
              <a:gd name="T72" fmla="*/ 1510 w 5590"/>
              <a:gd name="T73" fmla="*/ 2958 h 4122"/>
              <a:gd name="T74" fmla="*/ 2409 w 5590"/>
              <a:gd name="T75" fmla="*/ 3078 h 4122"/>
              <a:gd name="T76" fmla="*/ 1593 w 5590"/>
              <a:gd name="T77" fmla="*/ 3198 h 4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590" h="4122">
                <a:moveTo>
                  <a:pt x="2795" y="1099"/>
                </a:moveTo>
                <a:cubicBezTo>
                  <a:pt x="3098" y="1099"/>
                  <a:pt x="3344" y="852"/>
                  <a:pt x="3344" y="549"/>
                </a:cubicBezTo>
                <a:cubicBezTo>
                  <a:pt x="3344" y="246"/>
                  <a:pt x="3098" y="0"/>
                  <a:pt x="2795" y="0"/>
                </a:cubicBezTo>
                <a:cubicBezTo>
                  <a:pt x="2492" y="0"/>
                  <a:pt x="2246" y="246"/>
                  <a:pt x="2246" y="549"/>
                </a:cubicBezTo>
                <a:cubicBezTo>
                  <a:pt x="2246" y="852"/>
                  <a:pt x="2492" y="1099"/>
                  <a:pt x="2795" y="1099"/>
                </a:cubicBezTo>
                <a:close/>
                <a:moveTo>
                  <a:pt x="2795" y="240"/>
                </a:moveTo>
                <a:cubicBezTo>
                  <a:pt x="2966" y="240"/>
                  <a:pt x="3104" y="379"/>
                  <a:pt x="3104" y="549"/>
                </a:cubicBezTo>
                <a:cubicBezTo>
                  <a:pt x="3104" y="720"/>
                  <a:pt x="2966" y="859"/>
                  <a:pt x="2795" y="859"/>
                </a:cubicBezTo>
                <a:cubicBezTo>
                  <a:pt x="2624" y="859"/>
                  <a:pt x="2486" y="720"/>
                  <a:pt x="2486" y="549"/>
                </a:cubicBezTo>
                <a:cubicBezTo>
                  <a:pt x="2486" y="379"/>
                  <a:pt x="2625" y="240"/>
                  <a:pt x="2795" y="240"/>
                </a:cubicBezTo>
                <a:close/>
                <a:moveTo>
                  <a:pt x="5590" y="4002"/>
                </a:moveTo>
                <a:cubicBezTo>
                  <a:pt x="5590" y="4068"/>
                  <a:pt x="5536" y="4122"/>
                  <a:pt x="5470" y="4122"/>
                </a:cubicBezTo>
                <a:lnTo>
                  <a:pt x="120" y="4122"/>
                </a:lnTo>
                <a:cubicBezTo>
                  <a:pt x="54" y="4122"/>
                  <a:pt x="0" y="4068"/>
                  <a:pt x="0" y="4002"/>
                </a:cubicBezTo>
                <a:cubicBezTo>
                  <a:pt x="0" y="3936"/>
                  <a:pt x="54" y="3882"/>
                  <a:pt x="120" y="3882"/>
                </a:cubicBezTo>
                <a:lnTo>
                  <a:pt x="5470" y="3882"/>
                </a:lnTo>
                <a:cubicBezTo>
                  <a:pt x="5536" y="3882"/>
                  <a:pt x="5590" y="3936"/>
                  <a:pt x="5590" y="4002"/>
                </a:cubicBezTo>
                <a:close/>
                <a:moveTo>
                  <a:pt x="917" y="1194"/>
                </a:moveTo>
                <a:cubicBezTo>
                  <a:pt x="896" y="1131"/>
                  <a:pt x="929" y="1063"/>
                  <a:pt x="992" y="1041"/>
                </a:cubicBezTo>
                <a:cubicBezTo>
                  <a:pt x="1054" y="1020"/>
                  <a:pt x="1123" y="1053"/>
                  <a:pt x="1144" y="1115"/>
                </a:cubicBezTo>
                <a:lnTo>
                  <a:pt x="1246" y="1411"/>
                </a:lnTo>
                <a:lnTo>
                  <a:pt x="4344" y="1411"/>
                </a:lnTo>
                <a:lnTo>
                  <a:pt x="4446" y="1115"/>
                </a:lnTo>
                <a:cubicBezTo>
                  <a:pt x="4468" y="1053"/>
                  <a:pt x="4536" y="1020"/>
                  <a:pt x="4599" y="1041"/>
                </a:cubicBezTo>
                <a:cubicBezTo>
                  <a:pt x="4661" y="1063"/>
                  <a:pt x="4694" y="1131"/>
                  <a:pt x="4673" y="1194"/>
                </a:cubicBezTo>
                <a:lnTo>
                  <a:pt x="4544" y="1568"/>
                </a:lnTo>
                <a:cubicBezTo>
                  <a:pt x="4542" y="1574"/>
                  <a:pt x="4539" y="1580"/>
                  <a:pt x="4536" y="1586"/>
                </a:cubicBezTo>
                <a:cubicBezTo>
                  <a:pt x="4525" y="1608"/>
                  <a:pt x="4508" y="1625"/>
                  <a:pt x="4487" y="1637"/>
                </a:cubicBezTo>
                <a:cubicBezTo>
                  <a:pt x="4480" y="1640"/>
                  <a:pt x="4473" y="1644"/>
                  <a:pt x="4465" y="1646"/>
                </a:cubicBezTo>
                <a:cubicBezTo>
                  <a:pt x="4454" y="1650"/>
                  <a:pt x="4442" y="1651"/>
                  <a:pt x="4429" y="1651"/>
                </a:cubicBezTo>
                <a:cubicBezTo>
                  <a:pt x="4428" y="1651"/>
                  <a:pt x="4427" y="1651"/>
                  <a:pt x="4426" y="1651"/>
                </a:cubicBezTo>
                <a:lnTo>
                  <a:pt x="1165" y="1651"/>
                </a:lnTo>
                <a:cubicBezTo>
                  <a:pt x="1150" y="1652"/>
                  <a:pt x="1136" y="1650"/>
                  <a:pt x="1123" y="1645"/>
                </a:cubicBezTo>
                <a:cubicBezTo>
                  <a:pt x="1117" y="1643"/>
                  <a:pt x="1112" y="1641"/>
                  <a:pt x="1106" y="1638"/>
                </a:cubicBezTo>
                <a:cubicBezTo>
                  <a:pt x="1106" y="1638"/>
                  <a:pt x="1106" y="1638"/>
                  <a:pt x="1106" y="1638"/>
                </a:cubicBezTo>
                <a:cubicBezTo>
                  <a:pt x="1084" y="1627"/>
                  <a:pt x="1065" y="1609"/>
                  <a:pt x="1054" y="1585"/>
                </a:cubicBezTo>
                <a:cubicBezTo>
                  <a:pt x="1051" y="1580"/>
                  <a:pt x="1048" y="1574"/>
                  <a:pt x="1047" y="1568"/>
                </a:cubicBezTo>
                <a:lnTo>
                  <a:pt x="917" y="1194"/>
                </a:lnTo>
                <a:close/>
                <a:moveTo>
                  <a:pt x="1593" y="3198"/>
                </a:moveTo>
                <a:lnTo>
                  <a:pt x="1539" y="3355"/>
                </a:lnTo>
                <a:lnTo>
                  <a:pt x="2675" y="3355"/>
                </a:lnTo>
                <a:lnTo>
                  <a:pt x="2675" y="1947"/>
                </a:lnTo>
                <a:cubicBezTo>
                  <a:pt x="2675" y="1881"/>
                  <a:pt x="2729" y="1827"/>
                  <a:pt x="2795" y="1827"/>
                </a:cubicBezTo>
                <a:cubicBezTo>
                  <a:pt x="2861" y="1827"/>
                  <a:pt x="2915" y="1881"/>
                  <a:pt x="2915" y="1947"/>
                </a:cubicBezTo>
                <a:lnTo>
                  <a:pt x="2915" y="3355"/>
                </a:lnTo>
                <a:lnTo>
                  <a:pt x="4051" y="3355"/>
                </a:lnTo>
                <a:lnTo>
                  <a:pt x="3997" y="3198"/>
                </a:lnTo>
                <a:lnTo>
                  <a:pt x="3301" y="3198"/>
                </a:lnTo>
                <a:cubicBezTo>
                  <a:pt x="3235" y="3198"/>
                  <a:pt x="3181" y="3144"/>
                  <a:pt x="3181" y="3078"/>
                </a:cubicBezTo>
                <a:cubicBezTo>
                  <a:pt x="3181" y="3011"/>
                  <a:pt x="3235" y="2958"/>
                  <a:pt x="3301" y="2958"/>
                </a:cubicBezTo>
                <a:lnTo>
                  <a:pt x="4080" y="2958"/>
                </a:lnTo>
                <a:cubicBezTo>
                  <a:pt x="4088" y="2957"/>
                  <a:pt x="4096" y="2958"/>
                  <a:pt x="4104" y="2960"/>
                </a:cubicBezTo>
                <a:cubicBezTo>
                  <a:pt x="4122" y="2963"/>
                  <a:pt x="4138" y="2970"/>
                  <a:pt x="4151" y="2979"/>
                </a:cubicBezTo>
                <a:cubicBezTo>
                  <a:pt x="4166" y="2989"/>
                  <a:pt x="4178" y="3003"/>
                  <a:pt x="4187" y="3019"/>
                </a:cubicBezTo>
                <a:cubicBezTo>
                  <a:pt x="4191" y="3026"/>
                  <a:pt x="4194" y="3033"/>
                  <a:pt x="4197" y="3041"/>
                </a:cubicBezTo>
                <a:lnTo>
                  <a:pt x="4332" y="3433"/>
                </a:lnTo>
                <a:cubicBezTo>
                  <a:pt x="4335" y="3440"/>
                  <a:pt x="4337" y="3448"/>
                  <a:pt x="4338" y="3455"/>
                </a:cubicBezTo>
                <a:cubicBezTo>
                  <a:pt x="4340" y="3469"/>
                  <a:pt x="4340" y="3483"/>
                  <a:pt x="4338" y="3497"/>
                </a:cubicBezTo>
                <a:cubicBezTo>
                  <a:pt x="4335" y="3514"/>
                  <a:pt x="4327" y="3531"/>
                  <a:pt x="4317" y="3545"/>
                </a:cubicBezTo>
                <a:cubicBezTo>
                  <a:pt x="4307" y="3559"/>
                  <a:pt x="4294" y="3571"/>
                  <a:pt x="4279" y="3580"/>
                </a:cubicBezTo>
                <a:cubicBezTo>
                  <a:pt x="4267" y="3586"/>
                  <a:pt x="4253" y="3591"/>
                  <a:pt x="4239" y="3594"/>
                </a:cubicBezTo>
                <a:cubicBezTo>
                  <a:pt x="4232" y="3595"/>
                  <a:pt x="4224" y="3595"/>
                  <a:pt x="4217" y="3595"/>
                </a:cubicBezTo>
                <a:lnTo>
                  <a:pt x="2798" y="3595"/>
                </a:lnTo>
                <a:cubicBezTo>
                  <a:pt x="2796" y="3595"/>
                  <a:pt x="2794" y="3595"/>
                  <a:pt x="2793" y="3595"/>
                </a:cubicBezTo>
                <a:lnTo>
                  <a:pt x="1373" y="3595"/>
                </a:lnTo>
                <a:cubicBezTo>
                  <a:pt x="1372" y="3595"/>
                  <a:pt x="1371" y="3595"/>
                  <a:pt x="1370" y="3595"/>
                </a:cubicBezTo>
                <a:cubicBezTo>
                  <a:pt x="1365" y="3595"/>
                  <a:pt x="1359" y="3595"/>
                  <a:pt x="1354" y="3594"/>
                </a:cubicBezTo>
                <a:cubicBezTo>
                  <a:pt x="1295" y="3586"/>
                  <a:pt x="1250" y="3536"/>
                  <a:pt x="1250" y="3475"/>
                </a:cubicBezTo>
                <a:cubicBezTo>
                  <a:pt x="1250" y="3460"/>
                  <a:pt x="1253" y="3445"/>
                  <a:pt x="1258" y="3432"/>
                </a:cubicBezTo>
                <a:lnTo>
                  <a:pt x="1393" y="3041"/>
                </a:lnTo>
                <a:cubicBezTo>
                  <a:pt x="1396" y="3033"/>
                  <a:pt x="1399" y="3026"/>
                  <a:pt x="1403" y="3019"/>
                </a:cubicBezTo>
                <a:cubicBezTo>
                  <a:pt x="1412" y="3003"/>
                  <a:pt x="1424" y="2990"/>
                  <a:pt x="1438" y="2980"/>
                </a:cubicBezTo>
                <a:cubicBezTo>
                  <a:pt x="1452" y="2970"/>
                  <a:pt x="1468" y="2963"/>
                  <a:pt x="1486" y="2960"/>
                </a:cubicBezTo>
                <a:cubicBezTo>
                  <a:pt x="1494" y="2958"/>
                  <a:pt x="1502" y="2957"/>
                  <a:pt x="1510" y="2958"/>
                </a:cubicBezTo>
                <a:lnTo>
                  <a:pt x="2289" y="2958"/>
                </a:lnTo>
                <a:cubicBezTo>
                  <a:pt x="2355" y="2958"/>
                  <a:pt x="2409" y="3011"/>
                  <a:pt x="2409" y="3078"/>
                </a:cubicBezTo>
                <a:cubicBezTo>
                  <a:pt x="2409" y="3144"/>
                  <a:pt x="2355" y="3198"/>
                  <a:pt x="2289" y="3198"/>
                </a:cubicBezTo>
                <a:lnTo>
                  <a:pt x="1593" y="319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5" name="íṥḷídê">
            <a:extLst>
              <a:ext uri="{FF2B5EF4-FFF2-40B4-BE49-F238E27FC236}">
                <a16:creationId xmlns:a16="http://schemas.microsoft.com/office/drawing/2014/main" id="{D7F85B9C-615D-4195-836E-E42DE8F6610B}"/>
              </a:ext>
            </a:extLst>
          </p:cNvPr>
          <p:cNvSpPr/>
          <p:nvPr/>
        </p:nvSpPr>
        <p:spPr bwMode="auto">
          <a:xfrm>
            <a:off x="8183751" y="4482783"/>
            <a:ext cx="3312849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/>
              <a:t>When you copy &amp; paste, choose "keep text only" option.</a:t>
            </a:r>
          </a:p>
        </p:txBody>
      </p:sp>
      <p:sp>
        <p:nvSpPr>
          <p:cNvPr id="36" name="işľïḋe">
            <a:extLst>
              <a:ext uri="{FF2B5EF4-FFF2-40B4-BE49-F238E27FC236}">
                <a16:creationId xmlns:a16="http://schemas.microsoft.com/office/drawing/2014/main" id="{79893E64-400E-46FF-808A-142284DCCDBF}"/>
              </a:ext>
            </a:extLst>
          </p:cNvPr>
          <p:cNvSpPr txBox="1"/>
          <p:nvPr/>
        </p:nvSpPr>
        <p:spPr bwMode="auto">
          <a:xfrm>
            <a:off x="8183751" y="4069903"/>
            <a:ext cx="3312849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chemeClr val="accent2"/>
                </a:solidFill>
              </a:rPr>
              <a:t>Text here</a:t>
            </a:r>
            <a:endParaRPr lang="zh-CN" altLang="en-US" sz="1800" b="1" dirty="0">
              <a:solidFill>
                <a:schemeClr val="accent2"/>
              </a:solidFill>
            </a:endParaRPr>
          </a:p>
        </p:txBody>
      </p:sp>
      <p:sp>
        <p:nvSpPr>
          <p:cNvPr id="34" name="íşļîďê">
            <a:extLst>
              <a:ext uri="{FF2B5EF4-FFF2-40B4-BE49-F238E27FC236}">
                <a16:creationId xmlns:a16="http://schemas.microsoft.com/office/drawing/2014/main" id="{E4BD4105-41A3-4476-9A7C-E10E5A5E17ED}"/>
              </a:ext>
            </a:extLst>
          </p:cNvPr>
          <p:cNvSpPr/>
          <p:nvPr/>
        </p:nvSpPr>
        <p:spPr bwMode="auto">
          <a:xfrm>
            <a:off x="7694069" y="4228217"/>
            <a:ext cx="461080" cy="329946"/>
          </a:xfrm>
          <a:custGeom>
            <a:avLst/>
            <a:gdLst>
              <a:gd name="connsiteX0" fmla="*/ 20293 w 607639"/>
              <a:gd name="connsiteY0" fmla="*/ 384259 h 434824"/>
              <a:gd name="connsiteX1" fmla="*/ 20293 w 607639"/>
              <a:gd name="connsiteY1" fmla="*/ 404432 h 434824"/>
              <a:gd name="connsiteX2" fmla="*/ 30351 w 607639"/>
              <a:gd name="connsiteY2" fmla="*/ 414562 h 434824"/>
              <a:gd name="connsiteX3" fmla="*/ 577199 w 607639"/>
              <a:gd name="connsiteY3" fmla="*/ 414562 h 434824"/>
              <a:gd name="connsiteX4" fmla="*/ 587346 w 607639"/>
              <a:gd name="connsiteY4" fmla="*/ 404432 h 434824"/>
              <a:gd name="connsiteX5" fmla="*/ 587346 w 607639"/>
              <a:gd name="connsiteY5" fmla="*/ 384259 h 434824"/>
              <a:gd name="connsiteX6" fmla="*/ 577199 w 607639"/>
              <a:gd name="connsiteY6" fmla="*/ 384259 h 434824"/>
              <a:gd name="connsiteX7" fmla="*/ 394917 w 607639"/>
              <a:gd name="connsiteY7" fmla="*/ 384259 h 434824"/>
              <a:gd name="connsiteX8" fmla="*/ 394917 w 607639"/>
              <a:gd name="connsiteY8" fmla="*/ 394301 h 434824"/>
              <a:gd name="connsiteX9" fmla="*/ 384859 w 607639"/>
              <a:gd name="connsiteY9" fmla="*/ 404432 h 434824"/>
              <a:gd name="connsiteX10" fmla="*/ 222780 w 607639"/>
              <a:gd name="connsiteY10" fmla="*/ 404432 h 434824"/>
              <a:gd name="connsiteX11" fmla="*/ 212633 w 607639"/>
              <a:gd name="connsiteY11" fmla="*/ 394301 h 434824"/>
              <a:gd name="connsiteX12" fmla="*/ 212633 w 607639"/>
              <a:gd name="connsiteY12" fmla="*/ 384259 h 434824"/>
              <a:gd name="connsiteX13" fmla="*/ 30351 w 607639"/>
              <a:gd name="connsiteY13" fmla="*/ 384259 h 434824"/>
              <a:gd name="connsiteX14" fmla="*/ 506365 w 607639"/>
              <a:gd name="connsiteY14" fmla="*/ 303290 h 434824"/>
              <a:gd name="connsiteX15" fmla="*/ 526573 w 607639"/>
              <a:gd name="connsiteY15" fmla="*/ 303290 h 434824"/>
              <a:gd name="connsiteX16" fmla="*/ 536721 w 607639"/>
              <a:gd name="connsiteY16" fmla="*/ 313452 h 434824"/>
              <a:gd name="connsiteX17" fmla="*/ 526573 w 607639"/>
              <a:gd name="connsiteY17" fmla="*/ 323613 h 434824"/>
              <a:gd name="connsiteX18" fmla="*/ 506365 w 607639"/>
              <a:gd name="connsiteY18" fmla="*/ 323613 h 434824"/>
              <a:gd name="connsiteX19" fmla="*/ 496216 w 607639"/>
              <a:gd name="connsiteY19" fmla="*/ 313452 h 434824"/>
              <a:gd name="connsiteX20" fmla="*/ 506365 w 607639"/>
              <a:gd name="connsiteY20" fmla="*/ 303290 h 434824"/>
              <a:gd name="connsiteX21" fmla="*/ 334183 w 607639"/>
              <a:gd name="connsiteY21" fmla="*/ 303290 h 434824"/>
              <a:gd name="connsiteX22" fmla="*/ 465817 w 607639"/>
              <a:gd name="connsiteY22" fmla="*/ 303290 h 434824"/>
              <a:gd name="connsiteX23" fmla="*/ 475963 w 607639"/>
              <a:gd name="connsiteY23" fmla="*/ 313452 h 434824"/>
              <a:gd name="connsiteX24" fmla="*/ 465817 w 607639"/>
              <a:gd name="connsiteY24" fmla="*/ 323613 h 434824"/>
              <a:gd name="connsiteX25" fmla="*/ 334183 w 607639"/>
              <a:gd name="connsiteY25" fmla="*/ 323613 h 434824"/>
              <a:gd name="connsiteX26" fmla="*/ 324036 w 607639"/>
              <a:gd name="connsiteY26" fmla="*/ 313452 h 434824"/>
              <a:gd name="connsiteX27" fmla="*/ 334183 w 607639"/>
              <a:gd name="connsiteY27" fmla="*/ 303290 h 434824"/>
              <a:gd name="connsiteX28" fmla="*/ 243085 w 607639"/>
              <a:gd name="connsiteY28" fmla="*/ 303290 h 434824"/>
              <a:gd name="connsiteX29" fmla="*/ 263293 w 607639"/>
              <a:gd name="connsiteY29" fmla="*/ 303290 h 434824"/>
              <a:gd name="connsiteX30" fmla="*/ 273442 w 607639"/>
              <a:gd name="connsiteY30" fmla="*/ 313452 h 434824"/>
              <a:gd name="connsiteX31" fmla="*/ 263293 w 607639"/>
              <a:gd name="connsiteY31" fmla="*/ 323613 h 434824"/>
              <a:gd name="connsiteX32" fmla="*/ 243085 w 607639"/>
              <a:gd name="connsiteY32" fmla="*/ 323613 h 434824"/>
              <a:gd name="connsiteX33" fmla="*/ 232937 w 607639"/>
              <a:gd name="connsiteY33" fmla="*/ 313452 h 434824"/>
              <a:gd name="connsiteX34" fmla="*/ 243085 w 607639"/>
              <a:gd name="connsiteY34" fmla="*/ 303290 h 434824"/>
              <a:gd name="connsiteX35" fmla="*/ 70815 w 607639"/>
              <a:gd name="connsiteY35" fmla="*/ 303290 h 434824"/>
              <a:gd name="connsiteX36" fmla="*/ 202555 w 607639"/>
              <a:gd name="connsiteY36" fmla="*/ 303290 h 434824"/>
              <a:gd name="connsiteX37" fmla="*/ 212614 w 607639"/>
              <a:gd name="connsiteY37" fmla="*/ 313452 h 434824"/>
              <a:gd name="connsiteX38" fmla="*/ 202555 w 607639"/>
              <a:gd name="connsiteY38" fmla="*/ 323613 h 434824"/>
              <a:gd name="connsiteX39" fmla="*/ 70815 w 607639"/>
              <a:gd name="connsiteY39" fmla="*/ 323613 h 434824"/>
              <a:gd name="connsiteX40" fmla="*/ 60757 w 607639"/>
              <a:gd name="connsiteY40" fmla="*/ 313452 h 434824"/>
              <a:gd name="connsiteX41" fmla="*/ 70815 w 607639"/>
              <a:gd name="connsiteY41" fmla="*/ 303290 h 434824"/>
              <a:gd name="connsiteX42" fmla="*/ 202580 w 607639"/>
              <a:gd name="connsiteY42" fmla="*/ 262856 h 434824"/>
              <a:gd name="connsiteX43" fmla="*/ 263292 w 607639"/>
              <a:gd name="connsiteY43" fmla="*/ 262856 h 434824"/>
              <a:gd name="connsiteX44" fmla="*/ 273441 w 607639"/>
              <a:gd name="connsiteY44" fmla="*/ 272982 h 434824"/>
              <a:gd name="connsiteX45" fmla="*/ 263292 w 607639"/>
              <a:gd name="connsiteY45" fmla="*/ 283108 h 434824"/>
              <a:gd name="connsiteX46" fmla="*/ 202580 w 607639"/>
              <a:gd name="connsiteY46" fmla="*/ 283108 h 434824"/>
              <a:gd name="connsiteX47" fmla="*/ 192432 w 607639"/>
              <a:gd name="connsiteY47" fmla="*/ 272982 h 434824"/>
              <a:gd name="connsiteX48" fmla="*/ 202580 w 607639"/>
              <a:gd name="connsiteY48" fmla="*/ 262856 h 434824"/>
              <a:gd name="connsiteX49" fmla="*/ 70815 w 607639"/>
              <a:gd name="connsiteY49" fmla="*/ 262856 h 434824"/>
              <a:gd name="connsiteX50" fmla="*/ 161962 w 607639"/>
              <a:gd name="connsiteY50" fmla="*/ 262856 h 434824"/>
              <a:gd name="connsiteX51" fmla="*/ 172109 w 607639"/>
              <a:gd name="connsiteY51" fmla="*/ 272982 h 434824"/>
              <a:gd name="connsiteX52" fmla="*/ 161962 w 607639"/>
              <a:gd name="connsiteY52" fmla="*/ 283108 h 434824"/>
              <a:gd name="connsiteX53" fmla="*/ 70815 w 607639"/>
              <a:gd name="connsiteY53" fmla="*/ 283108 h 434824"/>
              <a:gd name="connsiteX54" fmla="*/ 60757 w 607639"/>
              <a:gd name="connsiteY54" fmla="*/ 272982 h 434824"/>
              <a:gd name="connsiteX55" fmla="*/ 70815 w 607639"/>
              <a:gd name="connsiteY55" fmla="*/ 262856 h 434824"/>
              <a:gd name="connsiteX56" fmla="*/ 121482 w 607639"/>
              <a:gd name="connsiteY56" fmla="*/ 222422 h 434824"/>
              <a:gd name="connsiteX57" fmla="*/ 263292 w 607639"/>
              <a:gd name="connsiteY57" fmla="*/ 222422 h 434824"/>
              <a:gd name="connsiteX58" fmla="*/ 273441 w 607639"/>
              <a:gd name="connsiteY58" fmla="*/ 232548 h 434824"/>
              <a:gd name="connsiteX59" fmla="*/ 263292 w 607639"/>
              <a:gd name="connsiteY59" fmla="*/ 242674 h 434824"/>
              <a:gd name="connsiteX60" fmla="*/ 121482 w 607639"/>
              <a:gd name="connsiteY60" fmla="*/ 242674 h 434824"/>
              <a:gd name="connsiteX61" fmla="*/ 111423 w 607639"/>
              <a:gd name="connsiteY61" fmla="*/ 232548 h 434824"/>
              <a:gd name="connsiteX62" fmla="*/ 121482 w 607639"/>
              <a:gd name="connsiteY62" fmla="*/ 222422 h 434824"/>
              <a:gd name="connsiteX63" fmla="*/ 70835 w 607639"/>
              <a:gd name="connsiteY63" fmla="*/ 222422 h 434824"/>
              <a:gd name="connsiteX64" fmla="*/ 81003 w 607639"/>
              <a:gd name="connsiteY64" fmla="*/ 222422 h 434824"/>
              <a:gd name="connsiteX65" fmla="*/ 91171 w 607639"/>
              <a:gd name="connsiteY65" fmla="*/ 232548 h 434824"/>
              <a:gd name="connsiteX66" fmla="*/ 81003 w 607639"/>
              <a:gd name="connsiteY66" fmla="*/ 242674 h 434824"/>
              <a:gd name="connsiteX67" fmla="*/ 70835 w 607639"/>
              <a:gd name="connsiteY67" fmla="*/ 242674 h 434824"/>
              <a:gd name="connsiteX68" fmla="*/ 60757 w 607639"/>
              <a:gd name="connsiteY68" fmla="*/ 232548 h 434824"/>
              <a:gd name="connsiteX69" fmla="*/ 70835 w 607639"/>
              <a:gd name="connsiteY69" fmla="*/ 222422 h 434824"/>
              <a:gd name="connsiteX70" fmla="*/ 243085 w 607639"/>
              <a:gd name="connsiteY70" fmla="*/ 181988 h 434824"/>
              <a:gd name="connsiteX71" fmla="*/ 263293 w 607639"/>
              <a:gd name="connsiteY71" fmla="*/ 181988 h 434824"/>
              <a:gd name="connsiteX72" fmla="*/ 273442 w 607639"/>
              <a:gd name="connsiteY72" fmla="*/ 192114 h 434824"/>
              <a:gd name="connsiteX73" fmla="*/ 263293 w 607639"/>
              <a:gd name="connsiteY73" fmla="*/ 202240 h 434824"/>
              <a:gd name="connsiteX74" fmla="*/ 243085 w 607639"/>
              <a:gd name="connsiteY74" fmla="*/ 202240 h 434824"/>
              <a:gd name="connsiteX75" fmla="*/ 232937 w 607639"/>
              <a:gd name="connsiteY75" fmla="*/ 192114 h 434824"/>
              <a:gd name="connsiteX76" fmla="*/ 243085 w 607639"/>
              <a:gd name="connsiteY76" fmla="*/ 181988 h 434824"/>
              <a:gd name="connsiteX77" fmla="*/ 70815 w 607639"/>
              <a:gd name="connsiteY77" fmla="*/ 181988 h 434824"/>
              <a:gd name="connsiteX78" fmla="*/ 202555 w 607639"/>
              <a:gd name="connsiteY78" fmla="*/ 181988 h 434824"/>
              <a:gd name="connsiteX79" fmla="*/ 212614 w 607639"/>
              <a:gd name="connsiteY79" fmla="*/ 192114 h 434824"/>
              <a:gd name="connsiteX80" fmla="*/ 202555 w 607639"/>
              <a:gd name="connsiteY80" fmla="*/ 202240 h 434824"/>
              <a:gd name="connsiteX81" fmla="*/ 70815 w 607639"/>
              <a:gd name="connsiteY81" fmla="*/ 202240 h 434824"/>
              <a:gd name="connsiteX82" fmla="*/ 60757 w 607639"/>
              <a:gd name="connsiteY82" fmla="*/ 192114 h 434824"/>
              <a:gd name="connsiteX83" fmla="*/ 70815 w 607639"/>
              <a:gd name="connsiteY83" fmla="*/ 181988 h 434824"/>
              <a:gd name="connsiteX84" fmla="*/ 202580 w 607639"/>
              <a:gd name="connsiteY84" fmla="*/ 141554 h 434824"/>
              <a:gd name="connsiteX85" fmla="*/ 263292 w 607639"/>
              <a:gd name="connsiteY85" fmla="*/ 141554 h 434824"/>
              <a:gd name="connsiteX86" fmla="*/ 273441 w 607639"/>
              <a:gd name="connsiteY86" fmla="*/ 151680 h 434824"/>
              <a:gd name="connsiteX87" fmla="*/ 263292 w 607639"/>
              <a:gd name="connsiteY87" fmla="*/ 161806 h 434824"/>
              <a:gd name="connsiteX88" fmla="*/ 202580 w 607639"/>
              <a:gd name="connsiteY88" fmla="*/ 161806 h 434824"/>
              <a:gd name="connsiteX89" fmla="*/ 192432 w 607639"/>
              <a:gd name="connsiteY89" fmla="*/ 151680 h 434824"/>
              <a:gd name="connsiteX90" fmla="*/ 202580 w 607639"/>
              <a:gd name="connsiteY90" fmla="*/ 141554 h 434824"/>
              <a:gd name="connsiteX91" fmla="*/ 70815 w 607639"/>
              <a:gd name="connsiteY91" fmla="*/ 141554 h 434824"/>
              <a:gd name="connsiteX92" fmla="*/ 161962 w 607639"/>
              <a:gd name="connsiteY92" fmla="*/ 141554 h 434824"/>
              <a:gd name="connsiteX93" fmla="*/ 172109 w 607639"/>
              <a:gd name="connsiteY93" fmla="*/ 151680 h 434824"/>
              <a:gd name="connsiteX94" fmla="*/ 161962 w 607639"/>
              <a:gd name="connsiteY94" fmla="*/ 161806 h 434824"/>
              <a:gd name="connsiteX95" fmla="*/ 70815 w 607639"/>
              <a:gd name="connsiteY95" fmla="*/ 161806 h 434824"/>
              <a:gd name="connsiteX96" fmla="*/ 60757 w 607639"/>
              <a:gd name="connsiteY96" fmla="*/ 151680 h 434824"/>
              <a:gd name="connsiteX97" fmla="*/ 70815 w 607639"/>
              <a:gd name="connsiteY97" fmla="*/ 141554 h 434824"/>
              <a:gd name="connsiteX98" fmla="*/ 121482 w 607639"/>
              <a:gd name="connsiteY98" fmla="*/ 101120 h 434824"/>
              <a:gd name="connsiteX99" fmla="*/ 263292 w 607639"/>
              <a:gd name="connsiteY99" fmla="*/ 101120 h 434824"/>
              <a:gd name="connsiteX100" fmla="*/ 273441 w 607639"/>
              <a:gd name="connsiteY100" fmla="*/ 111255 h 434824"/>
              <a:gd name="connsiteX101" fmla="*/ 263292 w 607639"/>
              <a:gd name="connsiteY101" fmla="*/ 121302 h 434824"/>
              <a:gd name="connsiteX102" fmla="*/ 121482 w 607639"/>
              <a:gd name="connsiteY102" fmla="*/ 121302 h 434824"/>
              <a:gd name="connsiteX103" fmla="*/ 111423 w 607639"/>
              <a:gd name="connsiteY103" fmla="*/ 111255 h 434824"/>
              <a:gd name="connsiteX104" fmla="*/ 121482 w 607639"/>
              <a:gd name="connsiteY104" fmla="*/ 101120 h 434824"/>
              <a:gd name="connsiteX105" fmla="*/ 70835 w 607639"/>
              <a:gd name="connsiteY105" fmla="*/ 101120 h 434824"/>
              <a:gd name="connsiteX106" fmla="*/ 81003 w 607639"/>
              <a:gd name="connsiteY106" fmla="*/ 101120 h 434824"/>
              <a:gd name="connsiteX107" fmla="*/ 91171 w 607639"/>
              <a:gd name="connsiteY107" fmla="*/ 111255 h 434824"/>
              <a:gd name="connsiteX108" fmla="*/ 81003 w 607639"/>
              <a:gd name="connsiteY108" fmla="*/ 121302 h 434824"/>
              <a:gd name="connsiteX109" fmla="*/ 70835 w 607639"/>
              <a:gd name="connsiteY109" fmla="*/ 121302 h 434824"/>
              <a:gd name="connsiteX110" fmla="*/ 60757 w 607639"/>
              <a:gd name="connsiteY110" fmla="*/ 111255 h 434824"/>
              <a:gd name="connsiteX111" fmla="*/ 70835 w 607639"/>
              <a:gd name="connsiteY111" fmla="*/ 101120 h 434824"/>
              <a:gd name="connsiteX112" fmla="*/ 425318 w 607639"/>
              <a:gd name="connsiteY112" fmla="*/ 71833 h 434824"/>
              <a:gd name="connsiteX113" fmla="*/ 344678 w 607639"/>
              <a:gd name="connsiteY113" fmla="*/ 153142 h 434824"/>
              <a:gd name="connsiteX114" fmla="*/ 344589 w 607639"/>
              <a:gd name="connsiteY114" fmla="*/ 153942 h 434824"/>
              <a:gd name="connsiteX115" fmla="*/ 344411 w 607639"/>
              <a:gd name="connsiteY115" fmla="*/ 157318 h 434824"/>
              <a:gd name="connsiteX116" fmla="*/ 344233 w 607639"/>
              <a:gd name="connsiteY116" fmla="*/ 161850 h 434824"/>
              <a:gd name="connsiteX117" fmla="*/ 425318 w 607639"/>
              <a:gd name="connsiteY117" fmla="*/ 161850 h 434824"/>
              <a:gd name="connsiteX118" fmla="*/ 444543 w 607639"/>
              <a:gd name="connsiteY118" fmla="*/ 71300 h 434824"/>
              <a:gd name="connsiteX119" fmla="*/ 444543 w 607639"/>
              <a:gd name="connsiteY119" fmla="*/ 182022 h 434824"/>
              <a:gd name="connsiteX120" fmla="*/ 346547 w 607639"/>
              <a:gd name="connsiteY120" fmla="*/ 182022 h 434824"/>
              <a:gd name="connsiteX121" fmla="*/ 435376 w 607639"/>
              <a:gd name="connsiteY121" fmla="*/ 252845 h 434824"/>
              <a:gd name="connsiteX122" fmla="*/ 526519 w 607639"/>
              <a:gd name="connsiteY122" fmla="*/ 161850 h 434824"/>
              <a:gd name="connsiteX123" fmla="*/ 444543 w 607639"/>
              <a:gd name="connsiteY123" fmla="*/ 71300 h 434824"/>
              <a:gd name="connsiteX124" fmla="*/ 243085 w 607639"/>
              <a:gd name="connsiteY124" fmla="*/ 60686 h 434824"/>
              <a:gd name="connsiteX125" fmla="*/ 263293 w 607639"/>
              <a:gd name="connsiteY125" fmla="*/ 60686 h 434824"/>
              <a:gd name="connsiteX126" fmla="*/ 273442 w 607639"/>
              <a:gd name="connsiteY126" fmla="*/ 70821 h 434824"/>
              <a:gd name="connsiteX127" fmla="*/ 263293 w 607639"/>
              <a:gd name="connsiteY127" fmla="*/ 80868 h 434824"/>
              <a:gd name="connsiteX128" fmla="*/ 243085 w 607639"/>
              <a:gd name="connsiteY128" fmla="*/ 80868 h 434824"/>
              <a:gd name="connsiteX129" fmla="*/ 232937 w 607639"/>
              <a:gd name="connsiteY129" fmla="*/ 70821 h 434824"/>
              <a:gd name="connsiteX130" fmla="*/ 243085 w 607639"/>
              <a:gd name="connsiteY130" fmla="*/ 60686 h 434824"/>
              <a:gd name="connsiteX131" fmla="*/ 70815 w 607639"/>
              <a:gd name="connsiteY131" fmla="*/ 60686 h 434824"/>
              <a:gd name="connsiteX132" fmla="*/ 202555 w 607639"/>
              <a:gd name="connsiteY132" fmla="*/ 60686 h 434824"/>
              <a:gd name="connsiteX133" fmla="*/ 212614 w 607639"/>
              <a:gd name="connsiteY133" fmla="*/ 70821 h 434824"/>
              <a:gd name="connsiteX134" fmla="*/ 202555 w 607639"/>
              <a:gd name="connsiteY134" fmla="*/ 80868 h 434824"/>
              <a:gd name="connsiteX135" fmla="*/ 70815 w 607639"/>
              <a:gd name="connsiteY135" fmla="*/ 80868 h 434824"/>
              <a:gd name="connsiteX136" fmla="*/ 60757 w 607639"/>
              <a:gd name="connsiteY136" fmla="*/ 70821 h 434824"/>
              <a:gd name="connsiteX137" fmla="*/ 70815 w 607639"/>
              <a:gd name="connsiteY137" fmla="*/ 60686 h 434824"/>
              <a:gd name="connsiteX138" fmla="*/ 434397 w 607639"/>
              <a:gd name="connsiteY138" fmla="*/ 50595 h 434824"/>
              <a:gd name="connsiteX139" fmla="*/ 444543 w 607639"/>
              <a:gd name="connsiteY139" fmla="*/ 50595 h 434824"/>
              <a:gd name="connsiteX140" fmla="*/ 444543 w 607639"/>
              <a:gd name="connsiteY140" fmla="*/ 50950 h 434824"/>
              <a:gd name="connsiteX141" fmla="*/ 546812 w 607639"/>
              <a:gd name="connsiteY141" fmla="*/ 161850 h 434824"/>
              <a:gd name="connsiteX142" fmla="*/ 435376 w 607639"/>
              <a:gd name="connsiteY142" fmla="*/ 273017 h 434824"/>
              <a:gd name="connsiteX143" fmla="*/ 325808 w 607639"/>
              <a:gd name="connsiteY143" fmla="*/ 182022 h 434824"/>
              <a:gd name="connsiteX144" fmla="*/ 325007 w 607639"/>
              <a:gd name="connsiteY144" fmla="*/ 182022 h 434824"/>
              <a:gd name="connsiteX145" fmla="*/ 324028 w 607639"/>
              <a:gd name="connsiteY145" fmla="*/ 172958 h 434824"/>
              <a:gd name="connsiteX146" fmla="*/ 323049 w 607639"/>
              <a:gd name="connsiteY146" fmla="*/ 161850 h 434824"/>
              <a:gd name="connsiteX147" fmla="*/ 434397 w 607639"/>
              <a:gd name="connsiteY147" fmla="*/ 50595 h 434824"/>
              <a:gd name="connsiteX148" fmla="*/ 50644 w 607639"/>
              <a:gd name="connsiteY148" fmla="*/ 20262 h 434824"/>
              <a:gd name="connsiteX149" fmla="*/ 40497 w 607639"/>
              <a:gd name="connsiteY149" fmla="*/ 30303 h 434824"/>
              <a:gd name="connsiteX150" fmla="*/ 40497 w 607639"/>
              <a:gd name="connsiteY150" fmla="*/ 363997 h 434824"/>
              <a:gd name="connsiteX151" fmla="*/ 222780 w 607639"/>
              <a:gd name="connsiteY151" fmla="*/ 363997 h 434824"/>
              <a:gd name="connsiteX152" fmla="*/ 232927 w 607639"/>
              <a:gd name="connsiteY152" fmla="*/ 374128 h 434824"/>
              <a:gd name="connsiteX153" fmla="*/ 232927 w 607639"/>
              <a:gd name="connsiteY153" fmla="*/ 384259 h 434824"/>
              <a:gd name="connsiteX154" fmla="*/ 374712 w 607639"/>
              <a:gd name="connsiteY154" fmla="*/ 384259 h 434824"/>
              <a:gd name="connsiteX155" fmla="*/ 374712 w 607639"/>
              <a:gd name="connsiteY155" fmla="*/ 374128 h 434824"/>
              <a:gd name="connsiteX156" fmla="*/ 384859 w 607639"/>
              <a:gd name="connsiteY156" fmla="*/ 363997 h 434824"/>
              <a:gd name="connsiteX157" fmla="*/ 567142 w 607639"/>
              <a:gd name="connsiteY157" fmla="*/ 363997 h 434824"/>
              <a:gd name="connsiteX158" fmla="*/ 567142 w 607639"/>
              <a:gd name="connsiteY158" fmla="*/ 30303 h 434824"/>
              <a:gd name="connsiteX159" fmla="*/ 556995 w 607639"/>
              <a:gd name="connsiteY159" fmla="*/ 20262 h 434824"/>
              <a:gd name="connsiteX160" fmla="*/ 50644 w 607639"/>
              <a:gd name="connsiteY160" fmla="*/ 0 h 434824"/>
              <a:gd name="connsiteX161" fmla="*/ 556995 w 607639"/>
              <a:gd name="connsiteY161" fmla="*/ 0 h 434824"/>
              <a:gd name="connsiteX162" fmla="*/ 587346 w 607639"/>
              <a:gd name="connsiteY162" fmla="*/ 30303 h 434824"/>
              <a:gd name="connsiteX163" fmla="*/ 587346 w 607639"/>
              <a:gd name="connsiteY163" fmla="*/ 363997 h 434824"/>
              <a:gd name="connsiteX164" fmla="*/ 597493 w 607639"/>
              <a:gd name="connsiteY164" fmla="*/ 363997 h 434824"/>
              <a:gd name="connsiteX165" fmla="*/ 607639 w 607639"/>
              <a:gd name="connsiteY165" fmla="*/ 374128 h 434824"/>
              <a:gd name="connsiteX166" fmla="*/ 607639 w 607639"/>
              <a:gd name="connsiteY166" fmla="*/ 404432 h 434824"/>
              <a:gd name="connsiteX167" fmla="*/ 577199 w 607639"/>
              <a:gd name="connsiteY167" fmla="*/ 434824 h 434824"/>
              <a:gd name="connsiteX168" fmla="*/ 30351 w 607639"/>
              <a:gd name="connsiteY168" fmla="*/ 434824 h 434824"/>
              <a:gd name="connsiteX169" fmla="*/ 0 w 607639"/>
              <a:gd name="connsiteY169" fmla="*/ 404432 h 434824"/>
              <a:gd name="connsiteX170" fmla="*/ 0 w 607639"/>
              <a:gd name="connsiteY170" fmla="*/ 374128 h 434824"/>
              <a:gd name="connsiteX171" fmla="*/ 10146 w 607639"/>
              <a:gd name="connsiteY171" fmla="*/ 363997 h 434824"/>
              <a:gd name="connsiteX172" fmla="*/ 20293 w 607639"/>
              <a:gd name="connsiteY172" fmla="*/ 363997 h 434824"/>
              <a:gd name="connsiteX173" fmla="*/ 20293 w 607639"/>
              <a:gd name="connsiteY173" fmla="*/ 30303 h 434824"/>
              <a:gd name="connsiteX174" fmla="*/ 50644 w 607639"/>
              <a:gd name="connsiteY174" fmla="*/ 0 h 434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607639" h="434824">
                <a:moveTo>
                  <a:pt x="20293" y="384259"/>
                </a:moveTo>
                <a:lnTo>
                  <a:pt x="20293" y="404432"/>
                </a:lnTo>
                <a:cubicBezTo>
                  <a:pt x="20293" y="410475"/>
                  <a:pt x="24298" y="414562"/>
                  <a:pt x="30351" y="414562"/>
                </a:cubicBezTo>
                <a:lnTo>
                  <a:pt x="577199" y="414562"/>
                </a:lnTo>
                <a:cubicBezTo>
                  <a:pt x="583341" y="414562"/>
                  <a:pt x="587346" y="410475"/>
                  <a:pt x="587346" y="404432"/>
                </a:cubicBezTo>
                <a:lnTo>
                  <a:pt x="587346" y="384259"/>
                </a:lnTo>
                <a:lnTo>
                  <a:pt x="577199" y="384259"/>
                </a:lnTo>
                <a:lnTo>
                  <a:pt x="394917" y="384259"/>
                </a:lnTo>
                <a:lnTo>
                  <a:pt x="394917" y="394301"/>
                </a:lnTo>
                <a:cubicBezTo>
                  <a:pt x="394917" y="400433"/>
                  <a:pt x="390911" y="404432"/>
                  <a:pt x="384859" y="404432"/>
                </a:cubicBezTo>
                <a:lnTo>
                  <a:pt x="222780" y="404432"/>
                </a:lnTo>
                <a:cubicBezTo>
                  <a:pt x="216728" y="404432"/>
                  <a:pt x="212633" y="400433"/>
                  <a:pt x="212633" y="394301"/>
                </a:cubicBezTo>
                <a:lnTo>
                  <a:pt x="212633" y="384259"/>
                </a:lnTo>
                <a:lnTo>
                  <a:pt x="30351" y="384259"/>
                </a:lnTo>
                <a:close/>
                <a:moveTo>
                  <a:pt x="506365" y="303290"/>
                </a:moveTo>
                <a:lnTo>
                  <a:pt x="526573" y="303290"/>
                </a:lnTo>
                <a:cubicBezTo>
                  <a:pt x="532715" y="303290"/>
                  <a:pt x="536721" y="307390"/>
                  <a:pt x="536721" y="313452"/>
                </a:cubicBezTo>
                <a:cubicBezTo>
                  <a:pt x="536721" y="319513"/>
                  <a:pt x="532715" y="323613"/>
                  <a:pt x="526573" y="323613"/>
                </a:cubicBezTo>
                <a:lnTo>
                  <a:pt x="506365" y="323613"/>
                </a:lnTo>
                <a:cubicBezTo>
                  <a:pt x="500311" y="323613"/>
                  <a:pt x="496216" y="319513"/>
                  <a:pt x="496216" y="313452"/>
                </a:cubicBezTo>
                <a:cubicBezTo>
                  <a:pt x="496216" y="307390"/>
                  <a:pt x="500311" y="303290"/>
                  <a:pt x="506365" y="303290"/>
                </a:cubicBezTo>
                <a:close/>
                <a:moveTo>
                  <a:pt x="334183" y="303290"/>
                </a:moveTo>
                <a:lnTo>
                  <a:pt x="465817" y="303290"/>
                </a:lnTo>
                <a:cubicBezTo>
                  <a:pt x="471869" y="303290"/>
                  <a:pt x="475963" y="307390"/>
                  <a:pt x="475963" y="313452"/>
                </a:cubicBezTo>
                <a:cubicBezTo>
                  <a:pt x="475963" y="319513"/>
                  <a:pt x="471869" y="323613"/>
                  <a:pt x="465817" y="323613"/>
                </a:cubicBezTo>
                <a:lnTo>
                  <a:pt x="334183" y="323613"/>
                </a:lnTo>
                <a:cubicBezTo>
                  <a:pt x="328041" y="323613"/>
                  <a:pt x="324036" y="319513"/>
                  <a:pt x="324036" y="313452"/>
                </a:cubicBezTo>
                <a:cubicBezTo>
                  <a:pt x="324036" y="307390"/>
                  <a:pt x="328041" y="303290"/>
                  <a:pt x="334183" y="303290"/>
                </a:cubicBezTo>
                <a:close/>
                <a:moveTo>
                  <a:pt x="243085" y="303290"/>
                </a:moveTo>
                <a:lnTo>
                  <a:pt x="263293" y="303290"/>
                </a:lnTo>
                <a:cubicBezTo>
                  <a:pt x="269347" y="303290"/>
                  <a:pt x="273442" y="307390"/>
                  <a:pt x="273442" y="313452"/>
                </a:cubicBezTo>
                <a:cubicBezTo>
                  <a:pt x="273442" y="319513"/>
                  <a:pt x="269347" y="323613"/>
                  <a:pt x="263293" y="323613"/>
                </a:cubicBezTo>
                <a:lnTo>
                  <a:pt x="243085" y="323613"/>
                </a:lnTo>
                <a:cubicBezTo>
                  <a:pt x="236943" y="323613"/>
                  <a:pt x="232937" y="319513"/>
                  <a:pt x="232937" y="313452"/>
                </a:cubicBezTo>
                <a:cubicBezTo>
                  <a:pt x="232937" y="307390"/>
                  <a:pt x="236943" y="303290"/>
                  <a:pt x="243085" y="303290"/>
                </a:cubicBezTo>
                <a:close/>
                <a:moveTo>
                  <a:pt x="70815" y="303290"/>
                </a:moveTo>
                <a:lnTo>
                  <a:pt x="202555" y="303290"/>
                </a:lnTo>
                <a:cubicBezTo>
                  <a:pt x="208608" y="303290"/>
                  <a:pt x="212614" y="307390"/>
                  <a:pt x="212614" y="313452"/>
                </a:cubicBezTo>
                <a:cubicBezTo>
                  <a:pt x="212614" y="319513"/>
                  <a:pt x="208608" y="323613"/>
                  <a:pt x="202555" y="323613"/>
                </a:cubicBezTo>
                <a:lnTo>
                  <a:pt x="70815" y="323613"/>
                </a:lnTo>
                <a:cubicBezTo>
                  <a:pt x="64762" y="323613"/>
                  <a:pt x="60757" y="319513"/>
                  <a:pt x="60757" y="313452"/>
                </a:cubicBezTo>
                <a:cubicBezTo>
                  <a:pt x="60757" y="307390"/>
                  <a:pt x="64762" y="303290"/>
                  <a:pt x="70815" y="303290"/>
                </a:cubicBezTo>
                <a:close/>
                <a:moveTo>
                  <a:pt x="202580" y="262856"/>
                </a:moveTo>
                <a:lnTo>
                  <a:pt x="263292" y="262856"/>
                </a:lnTo>
                <a:cubicBezTo>
                  <a:pt x="269346" y="262856"/>
                  <a:pt x="273441" y="266942"/>
                  <a:pt x="273441" y="272982"/>
                </a:cubicBezTo>
                <a:cubicBezTo>
                  <a:pt x="273441" y="279022"/>
                  <a:pt x="269346" y="283108"/>
                  <a:pt x="263292" y="283108"/>
                </a:cubicBezTo>
                <a:lnTo>
                  <a:pt x="202580" y="283108"/>
                </a:lnTo>
                <a:cubicBezTo>
                  <a:pt x="196438" y="283108"/>
                  <a:pt x="192432" y="279022"/>
                  <a:pt x="192432" y="272982"/>
                </a:cubicBezTo>
                <a:cubicBezTo>
                  <a:pt x="192432" y="266942"/>
                  <a:pt x="196438" y="262856"/>
                  <a:pt x="202580" y="262856"/>
                </a:cubicBezTo>
                <a:close/>
                <a:moveTo>
                  <a:pt x="70815" y="262856"/>
                </a:moveTo>
                <a:lnTo>
                  <a:pt x="161962" y="262856"/>
                </a:lnTo>
                <a:cubicBezTo>
                  <a:pt x="168103" y="262856"/>
                  <a:pt x="172109" y="266942"/>
                  <a:pt x="172109" y="272982"/>
                </a:cubicBezTo>
                <a:cubicBezTo>
                  <a:pt x="172109" y="279022"/>
                  <a:pt x="168103" y="283108"/>
                  <a:pt x="161962" y="283108"/>
                </a:cubicBezTo>
                <a:lnTo>
                  <a:pt x="70815" y="283108"/>
                </a:lnTo>
                <a:cubicBezTo>
                  <a:pt x="64762" y="283108"/>
                  <a:pt x="60757" y="279022"/>
                  <a:pt x="60757" y="272982"/>
                </a:cubicBezTo>
                <a:cubicBezTo>
                  <a:pt x="60757" y="266942"/>
                  <a:pt x="64762" y="262856"/>
                  <a:pt x="70815" y="262856"/>
                </a:cubicBezTo>
                <a:close/>
                <a:moveTo>
                  <a:pt x="121482" y="222422"/>
                </a:moveTo>
                <a:lnTo>
                  <a:pt x="263292" y="222422"/>
                </a:lnTo>
                <a:cubicBezTo>
                  <a:pt x="269346" y="222422"/>
                  <a:pt x="273441" y="226508"/>
                  <a:pt x="273441" y="232548"/>
                </a:cubicBezTo>
                <a:cubicBezTo>
                  <a:pt x="273441" y="238588"/>
                  <a:pt x="269346" y="242674"/>
                  <a:pt x="263292" y="242674"/>
                </a:cubicBezTo>
                <a:lnTo>
                  <a:pt x="121482" y="242674"/>
                </a:lnTo>
                <a:cubicBezTo>
                  <a:pt x="115429" y="242674"/>
                  <a:pt x="111423" y="238588"/>
                  <a:pt x="111423" y="232548"/>
                </a:cubicBezTo>
                <a:cubicBezTo>
                  <a:pt x="111423" y="226508"/>
                  <a:pt x="115429" y="222422"/>
                  <a:pt x="121482" y="222422"/>
                </a:cubicBezTo>
                <a:close/>
                <a:moveTo>
                  <a:pt x="70835" y="222422"/>
                </a:moveTo>
                <a:lnTo>
                  <a:pt x="81003" y="222422"/>
                </a:lnTo>
                <a:cubicBezTo>
                  <a:pt x="87068" y="222422"/>
                  <a:pt x="91171" y="226508"/>
                  <a:pt x="91171" y="232548"/>
                </a:cubicBezTo>
                <a:cubicBezTo>
                  <a:pt x="91171" y="238588"/>
                  <a:pt x="87068" y="242674"/>
                  <a:pt x="81003" y="242674"/>
                </a:cubicBezTo>
                <a:lnTo>
                  <a:pt x="70835" y="242674"/>
                </a:lnTo>
                <a:cubicBezTo>
                  <a:pt x="64770" y="242674"/>
                  <a:pt x="60757" y="238588"/>
                  <a:pt x="60757" y="232548"/>
                </a:cubicBezTo>
                <a:cubicBezTo>
                  <a:pt x="60757" y="226508"/>
                  <a:pt x="64770" y="222422"/>
                  <a:pt x="70835" y="222422"/>
                </a:cubicBezTo>
                <a:close/>
                <a:moveTo>
                  <a:pt x="243085" y="181988"/>
                </a:moveTo>
                <a:lnTo>
                  <a:pt x="263293" y="181988"/>
                </a:lnTo>
                <a:cubicBezTo>
                  <a:pt x="269347" y="181988"/>
                  <a:pt x="273442" y="186074"/>
                  <a:pt x="273442" y="192114"/>
                </a:cubicBezTo>
                <a:cubicBezTo>
                  <a:pt x="273442" y="198154"/>
                  <a:pt x="269347" y="202240"/>
                  <a:pt x="263293" y="202240"/>
                </a:cubicBezTo>
                <a:lnTo>
                  <a:pt x="243085" y="202240"/>
                </a:lnTo>
                <a:cubicBezTo>
                  <a:pt x="236943" y="202240"/>
                  <a:pt x="232937" y="198154"/>
                  <a:pt x="232937" y="192114"/>
                </a:cubicBezTo>
                <a:cubicBezTo>
                  <a:pt x="232937" y="186074"/>
                  <a:pt x="236943" y="181988"/>
                  <a:pt x="243085" y="181988"/>
                </a:cubicBezTo>
                <a:close/>
                <a:moveTo>
                  <a:pt x="70815" y="181988"/>
                </a:moveTo>
                <a:lnTo>
                  <a:pt x="202555" y="181988"/>
                </a:lnTo>
                <a:cubicBezTo>
                  <a:pt x="208608" y="181988"/>
                  <a:pt x="212614" y="186074"/>
                  <a:pt x="212614" y="192114"/>
                </a:cubicBezTo>
                <a:cubicBezTo>
                  <a:pt x="212614" y="198154"/>
                  <a:pt x="208608" y="202240"/>
                  <a:pt x="202555" y="202240"/>
                </a:cubicBezTo>
                <a:lnTo>
                  <a:pt x="70815" y="202240"/>
                </a:lnTo>
                <a:cubicBezTo>
                  <a:pt x="64762" y="202240"/>
                  <a:pt x="60757" y="198154"/>
                  <a:pt x="60757" y="192114"/>
                </a:cubicBezTo>
                <a:cubicBezTo>
                  <a:pt x="60757" y="186074"/>
                  <a:pt x="64762" y="181988"/>
                  <a:pt x="70815" y="181988"/>
                </a:cubicBezTo>
                <a:close/>
                <a:moveTo>
                  <a:pt x="202580" y="141554"/>
                </a:moveTo>
                <a:lnTo>
                  <a:pt x="263292" y="141554"/>
                </a:lnTo>
                <a:cubicBezTo>
                  <a:pt x="269346" y="141554"/>
                  <a:pt x="273441" y="145640"/>
                  <a:pt x="273441" y="151680"/>
                </a:cubicBezTo>
                <a:cubicBezTo>
                  <a:pt x="273441" y="157720"/>
                  <a:pt x="269346" y="161806"/>
                  <a:pt x="263292" y="161806"/>
                </a:cubicBezTo>
                <a:lnTo>
                  <a:pt x="202580" y="161806"/>
                </a:lnTo>
                <a:cubicBezTo>
                  <a:pt x="196438" y="161806"/>
                  <a:pt x="192432" y="157720"/>
                  <a:pt x="192432" y="151680"/>
                </a:cubicBezTo>
                <a:cubicBezTo>
                  <a:pt x="192432" y="145640"/>
                  <a:pt x="196438" y="141554"/>
                  <a:pt x="202580" y="141554"/>
                </a:cubicBezTo>
                <a:close/>
                <a:moveTo>
                  <a:pt x="70815" y="141554"/>
                </a:moveTo>
                <a:lnTo>
                  <a:pt x="161962" y="141554"/>
                </a:lnTo>
                <a:cubicBezTo>
                  <a:pt x="168103" y="141554"/>
                  <a:pt x="172109" y="145640"/>
                  <a:pt x="172109" y="151680"/>
                </a:cubicBezTo>
                <a:cubicBezTo>
                  <a:pt x="172109" y="157720"/>
                  <a:pt x="168103" y="161806"/>
                  <a:pt x="161962" y="161806"/>
                </a:cubicBezTo>
                <a:lnTo>
                  <a:pt x="70815" y="161806"/>
                </a:lnTo>
                <a:cubicBezTo>
                  <a:pt x="64762" y="161806"/>
                  <a:pt x="60757" y="157720"/>
                  <a:pt x="60757" y="151680"/>
                </a:cubicBezTo>
                <a:cubicBezTo>
                  <a:pt x="60757" y="145640"/>
                  <a:pt x="64762" y="141554"/>
                  <a:pt x="70815" y="141554"/>
                </a:cubicBezTo>
                <a:close/>
                <a:moveTo>
                  <a:pt x="121482" y="101120"/>
                </a:moveTo>
                <a:lnTo>
                  <a:pt x="263292" y="101120"/>
                </a:lnTo>
                <a:cubicBezTo>
                  <a:pt x="269346" y="101120"/>
                  <a:pt x="273441" y="105121"/>
                  <a:pt x="273441" y="111255"/>
                </a:cubicBezTo>
                <a:cubicBezTo>
                  <a:pt x="273441" y="117301"/>
                  <a:pt x="269346" y="121302"/>
                  <a:pt x="263292" y="121302"/>
                </a:cubicBezTo>
                <a:lnTo>
                  <a:pt x="121482" y="121302"/>
                </a:lnTo>
                <a:cubicBezTo>
                  <a:pt x="115429" y="121302"/>
                  <a:pt x="111423" y="117301"/>
                  <a:pt x="111423" y="111255"/>
                </a:cubicBezTo>
                <a:cubicBezTo>
                  <a:pt x="111423" y="105121"/>
                  <a:pt x="115429" y="101120"/>
                  <a:pt x="121482" y="101120"/>
                </a:cubicBezTo>
                <a:close/>
                <a:moveTo>
                  <a:pt x="70835" y="101120"/>
                </a:moveTo>
                <a:lnTo>
                  <a:pt x="81003" y="101120"/>
                </a:lnTo>
                <a:cubicBezTo>
                  <a:pt x="87068" y="101120"/>
                  <a:pt x="91171" y="105121"/>
                  <a:pt x="91171" y="111255"/>
                </a:cubicBezTo>
                <a:cubicBezTo>
                  <a:pt x="91171" y="117301"/>
                  <a:pt x="87068" y="121302"/>
                  <a:pt x="81003" y="121302"/>
                </a:cubicBezTo>
                <a:lnTo>
                  <a:pt x="70835" y="121302"/>
                </a:lnTo>
                <a:cubicBezTo>
                  <a:pt x="64770" y="121302"/>
                  <a:pt x="60757" y="117301"/>
                  <a:pt x="60757" y="111255"/>
                </a:cubicBezTo>
                <a:cubicBezTo>
                  <a:pt x="60757" y="105121"/>
                  <a:pt x="64770" y="101120"/>
                  <a:pt x="70835" y="101120"/>
                </a:cubicBezTo>
                <a:close/>
                <a:moveTo>
                  <a:pt x="425318" y="71833"/>
                </a:moveTo>
                <a:cubicBezTo>
                  <a:pt x="382595" y="76543"/>
                  <a:pt x="348772" y="110577"/>
                  <a:pt x="344678" y="153142"/>
                </a:cubicBezTo>
                <a:cubicBezTo>
                  <a:pt x="344678" y="153409"/>
                  <a:pt x="344678" y="153675"/>
                  <a:pt x="344589" y="153942"/>
                </a:cubicBezTo>
                <a:cubicBezTo>
                  <a:pt x="344500" y="155097"/>
                  <a:pt x="344411" y="156252"/>
                  <a:pt x="344411" y="157318"/>
                </a:cubicBezTo>
                <a:cubicBezTo>
                  <a:pt x="344322" y="158829"/>
                  <a:pt x="344233" y="160340"/>
                  <a:pt x="344233" y="161850"/>
                </a:cubicBezTo>
                <a:lnTo>
                  <a:pt x="425318" y="161850"/>
                </a:lnTo>
                <a:close/>
                <a:moveTo>
                  <a:pt x="444543" y="71300"/>
                </a:moveTo>
                <a:lnTo>
                  <a:pt x="444543" y="182022"/>
                </a:lnTo>
                <a:lnTo>
                  <a:pt x="346547" y="182022"/>
                </a:lnTo>
                <a:cubicBezTo>
                  <a:pt x="355626" y="222721"/>
                  <a:pt x="391762" y="252845"/>
                  <a:pt x="435376" y="252845"/>
                </a:cubicBezTo>
                <a:cubicBezTo>
                  <a:pt x="486021" y="252845"/>
                  <a:pt x="526519" y="212324"/>
                  <a:pt x="526519" y="161850"/>
                </a:cubicBezTo>
                <a:cubicBezTo>
                  <a:pt x="526519" y="114309"/>
                  <a:pt x="490827" y="75743"/>
                  <a:pt x="444543" y="71300"/>
                </a:cubicBezTo>
                <a:close/>
                <a:moveTo>
                  <a:pt x="243085" y="60686"/>
                </a:moveTo>
                <a:lnTo>
                  <a:pt x="263293" y="60686"/>
                </a:lnTo>
                <a:cubicBezTo>
                  <a:pt x="269347" y="60686"/>
                  <a:pt x="273442" y="64687"/>
                  <a:pt x="273442" y="70821"/>
                </a:cubicBezTo>
                <a:cubicBezTo>
                  <a:pt x="273442" y="76867"/>
                  <a:pt x="269347" y="80868"/>
                  <a:pt x="263293" y="80868"/>
                </a:cubicBezTo>
                <a:lnTo>
                  <a:pt x="243085" y="80868"/>
                </a:lnTo>
                <a:cubicBezTo>
                  <a:pt x="236943" y="80868"/>
                  <a:pt x="232937" y="76867"/>
                  <a:pt x="232937" y="70821"/>
                </a:cubicBezTo>
                <a:cubicBezTo>
                  <a:pt x="232937" y="64687"/>
                  <a:pt x="236943" y="60686"/>
                  <a:pt x="243085" y="60686"/>
                </a:cubicBezTo>
                <a:close/>
                <a:moveTo>
                  <a:pt x="70815" y="60686"/>
                </a:moveTo>
                <a:lnTo>
                  <a:pt x="202555" y="60686"/>
                </a:lnTo>
                <a:cubicBezTo>
                  <a:pt x="208608" y="60686"/>
                  <a:pt x="212614" y="64687"/>
                  <a:pt x="212614" y="70821"/>
                </a:cubicBezTo>
                <a:cubicBezTo>
                  <a:pt x="212614" y="76867"/>
                  <a:pt x="208608" y="80868"/>
                  <a:pt x="202555" y="80868"/>
                </a:cubicBezTo>
                <a:lnTo>
                  <a:pt x="70815" y="80868"/>
                </a:lnTo>
                <a:cubicBezTo>
                  <a:pt x="64762" y="80868"/>
                  <a:pt x="60757" y="76867"/>
                  <a:pt x="60757" y="70821"/>
                </a:cubicBezTo>
                <a:cubicBezTo>
                  <a:pt x="60757" y="64687"/>
                  <a:pt x="64762" y="60686"/>
                  <a:pt x="70815" y="60686"/>
                </a:cubicBezTo>
                <a:close/>
                <a:moveTo>
                  <a:pt x="434397" y="50595"/>
                </a:moveTo>
                <a:lnTo>
                  <a:pt x="444543" y="50595"/>
                </a:lnTo>
                <a:lnTo>
                  <a:pt x="444543" y="50950"/>
                </a:lnTo>
                <a:cubicBezTo>
                  <a:pt x="502042" y="55571"/>
                  <a:pt x="546812" y="103201"/>
                  <a:pt x="546812" y="161850"/>
                </a:cubicBezTo>
                <a:cubicBezTo>
                  <a:pt x="546812" y="223521"/>
                  <a:pt x="497146" y="273017"/>
                  <a:pt x="435376" y="273017"/>
                </a:cubicBezTo>
                <a:cubicBezTo>
                  <a:pt x="380548" y="273017"/>
                  <a:pt x="335332" y="234007"/>
                  <a:pt x="325808" y="182022"/>
                </a:cubicBezTo>
                <a:lnTo>
                  <a:pt x="325007" y="182022"/>
                </a:lnTo>
                <a:lnTo>
                  <a:pt x="324028" y="172958"/>
                </a:lnTo>
                <a:cubicBezTo>
                  <a:pt x="324028" y="168871"/>
                  <a:pt x="323049" y="165849"/>
                  <a:pt x="323049" y="161850"/>
                </a:cubicBezTo>
                <a:cubicBezTo>
                  <a:pt x="323049" y="100180"/>
                  <a:pt x="372626" y="50595"/>
                  <a:pt x="434397" y="50595"/>
                </a:cubicBezTo>
                <a:close/>
                <a:moveTo>
                  <a:pt x="50644" y="20262"/>
                </a:moveTo>
                <a:cubicBezTo>
                  <a:pt x="44591" y="20262"/>
                  <a:pt x="40497" y="24261"/>
                  <a:pt x="40497" y="30303"/>
                </a:cubicBezTo>
                <a:lnTo>
                  <a:pt x="40497" y="363997"/>
                </a:lnTo>
                <a:lnTo>
                  <a:pt x="222780" y="363997"/>
                </a:lnTo>
                <a:cubicBezTo>
                  <a:pt x="228832" y="363997"/>
                  <a:pt x="232927" y="368085"/>
                  <a:pt x="232927" y="374128"/>
                </a:cubicBezTo>
                <a:lnTo>
                  <a:pt x="232927" y="384259"/>
                </a:lnTo>
                <a:lnTo>
                  <a:pt x="374712" y="384259"/>
                </a:lnTo>
                <a:lnTo>
                  <a:pt x="374712" y="374128"/>
                </a:lnTo>
                <a:cubicBezTo>
                  <a:pt x="374712" y="368085"/>
                  <a:pt x="378718" y="363997"/>
                  <a:pt x="384859" y="363997"/>
                </a:cubicBezTo>
                <a:lnTo>
                  <a:pt x="567142" y="363997"/>
                </a:lnTo>
                <a:lnTo>
                  <a:pt x="567142" y="30303"/>
                </a:lnTo>
                <a:cubicBezTo>
                  <a:pt x="567142" y="24261"/>
                  <a:pt x="563048" y="20262"/>
                  <a:pt x="556995" y="20262"/>
                </a:cubicBezTo>
                <a:close/>
                <a:moveTo>
                  <a:pt x="50644" y="0"/>
                </a:moveTo>
                <a:lnTo>
                  <a:pt x="556995" y="0"/>
                </a:lnTo>
                <a:cubicBezTo>
                  <a:pt x="574173" y="0"/>
                  <a:pt x="587346" y="13152"/>
                  <a:pt x="587346" y="30303"/>
                </a:cubicBezTo>
                <a:lnTo>
                  <a:pt x="587346" y="363997"/>
                </a:lnTo>
                <a:lnTo>
                  <a:pt x="597493" y="363997"/>
                </a:lnTo>
                <a:cubicBezTo>
                  <a:pt x="603545" y="363997"/>
                  <a:pt x="607639" y="368085"/>
                  <a:pt x="607639" y="374128"/>
                </a:cubicBezTo>
                <a:lnTo>
                  <a:pt x="607639" y="404432"/>
                </a:lnTo>
                <a:cubicBezTo>
                  <a:pt x="607639" y="421672"/>
                  <a:pt x="594466" y="434824"/>
                  <a:pt x="577199" y="434824"/>
                </a:cubicBezTo>
                <a:lnTo>
                  <a:pt x="30351" y="434824"/>
                </a:lnTo>
                <a:cubicBezTo>
                  <a:pt x="13173" y="434824"/>
                  <a:pt x="0" y="421672"/>
                  <a:pt x="0" y="404432"/>
                </a:cubicBezTo>
                <a:lnTo>
                  <a:pt x="0" y="374128"/>
                </a:lnTo>
                <a:cubicBezTo>
                  <a:pt x="0" y="368085"/>
                  <a:pt x="4094" y="363997"/>
                  <a:pt x="10146" y="363997"/>
                </a:cubicBezTo>
                <a:lnTo>
                  <a:pt x="20293" y="363997"/>
                </a:lnTo>
                <a:lnTo>
                  <a:pt x="20293" y="30303"/>
                </a:lnTo>
                <a:cubicBezTo>
                  <a:pt x="20293" y="13152"/>
                  <a:pt x="33377" y="0"/>
                  <a:pt x="5064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1" name="ïSḷíḓé">
            <a:extLst>
              <a:ext uri="{FF2B5EF4-FFF2-40B4-BE49-F238E27FC236}">
                <a16:creationId xmlns:a16="http://schemas.microsoft.com/office/drawing/2014/main" id="{405E96EA-D575-427D-AC77-3D809D9697EC}"/>
              </a:ext>
            </a:extLst>
          </p:cNvPr>
          <p:cNvSpPr/>
          <p:nvPr/>
        </p:nvSpPr>
        <p:spPr bwMode="auto">
          <a:xfrm>
            <a:off x="8183751" y="3687326"/>
            <a:ext cx="3312849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/>
              <a:t>When you copy &amp; paste, choose "keep text only" option.</a:t>
            </a:r>
          </a:p>
        </p:txBody>
      </p:sp>
      <p:sp>
        <p:nvSpPr>
          <p:cNvPr id="32" name="ïṧļîḓê">
            <a:extLst>
              <a:ext uri="{FF2B5EF4-FFF2-40B4-BE49-F238E27FC236}">
                <a16:creationId xmlns:a16="http://schemas.microsoft.com/office/drawing/2014/main" id="{A8BAF740-CCD4-479C-B4F1-801B36A55EFC}"/>
              </a:ext>
            </a:extLst>
          </p:cNvPr>
          <p:cNvSpPr txBox="1"/>
          <p:nvPr/>
        </p:nvSpPr>
        <p:spPr bwMode="auto">
          <a:xfrm>
            <a:off x="8183751" y="3274446"/>
            <a:ext cx="3312849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chemeClr val="accent3"/>
                </a:solidFill>
              </a:rPr>
              <a:t>Text here</a:t>
            </a:r>
            <a:endParaRPr lang="zh-CN" altLang="en-US" sz="1800" b="1" dirty="0">
              <a:solidFill>
                <a:schemeClr val="accent3"/>
              </a:solidFill>
            </a:endParaRPr>
          </a:p>
        </p:txBody>
      </p:sp>
      <p:sp>
        <p:nvSpPr>
          <p:cNvPr id="30" name="îṣľïḋé">
            <a:extLst>
              <a:ext uri="{FF2B5EF4-FFF2-40B4-BE49-F238E27FC236}">
                <a16:creationId xmlns:a16="http://schemas.microsoft.com/office/drawing/2014/main" id="{B78FA3A8-711B-40EB-960B-62F58CA5DDD5}"/>
              </a:ext>
            </a:extLst>
          </p:cNvPr>
          <p:cNvSpPr/>
          <p:nvPr/>
        </p:nvSpPr>
        <p:spPr bwMode="auto">
          <a:xfrm>
            <a:off x="7694069" y="3435732"/>
            <a:ext cx="461080" cy="324003"/>
          </a:xfrm>
          <a:custGeom>
            <a:avLst/>
            <a:gdLst>
              <a:gd name="connsiteX0" fmla="*/ 450100 w 607639"/>
              <a:gd name="connsiteY0" fmla="*/ 313203 h 426991"/>
              <a:gd name="connsiteX1" fmla="*/ 450100 w 607639"/>
              <a:gd name="connsiteY1" fmla="*/ 403167 h 426991"/>
              <a:gd name="connsiteX2" fmla="*/ 585744 w 607639"/>
              <a:gd name="connsiteY2" fmla="*/ 403167 h 426991"/>
              <a:gd name="connsiteX3" fmla="*/ 586100 w 607639"/>
              <a:gd name="connsiteY3" fmla="*/ 313203 h 426991"/>
              <a:gd name="connsiteX4" fmla="*/ 530294 w 607639"/>
              <a:gd name="connsiteY4" fmla="*/ 313203 h 426991"/>
              <a:gd name="connsiteX5" fmla="*/ 530116 w 607639"/>
              <a:gd name="connsiteY5" fmla="*/ 313203 h 426991"/>
              <a:gd name="connsiteX6" fmla="*/ 529760 w 607639"/>
              <a:gd name="connsiteY6" fmla="*/ 313203 h 426991"/>
              <a:gd name="connsiteX7" fmla="*/ 450901 w 607639"/>
              <a:gd name="connsiteY7" fmla="*/ 313203 h 426991"/>
              <a:gd name="connsiteX8" fmla="*/ 236309 w 607639"/>
              <a:gd name="connsiteY8" fmla="*/ 313203 h 426991"/>
              <a:gd name="connsiteX9" fmla="*/ 236309 w 607639"/>
              <a:gd name="connsiteY9" fmla="*/ 403167 h 426991"/>
              <a:gd name="connsiteX10" fmla="*/ 371953 w 607639"/>
              <a:gd name="connsiteY10" fmla="*/ 403167 h 426991"/>
              <a:gd name="connsiteX11" fmla="*/ 372754 w 607639"/>
              <a:gd name="connsiteY11" fmla="*/ 313203 h 426991"/>
              <a:gd name="connsiteX12" fmla="*/ 237110 w 607639"/>
              <a:gd name="connsiteY12" fmla="*/ 313203 h 426991"/>
              <a:gd name="connsiteX13" fmla="*/ 22519 w 607639"/>
              <a:gd name="connsiteY13" fmla="*/ 313203 h 426991"/>
              <a:gd name="connsiteX14" fmla="*/ 22519 w 607639"/>
              <a:gd name="connsiteY14" fmla="*/ 403167 h 426991"/>
              <a:gd name="connsiteX15" fmla="*/ 158163 w 607639"/>
              <a:gd name="connsiteY15" fmla="*/ 403167 h 426991"/>
              <a:gd name="connsiteX16" fmla="*/ 158964 w 607639"/>
              <a:gd name="connsiteY16" fmla="*/ 313203 h 426991"/>
              <a:gd name="connsiteX17" fmla="*/ 91498 w 607639"/>
              <a:gd name="connsiteY17" fmla="*/ 313203 h 426991"/>
              <a:gd name="connsiteX18" fmla="*/ 91231 w 607639"/>
              <a:gd name="connsiteY18" fmla="*/ 313203 h 426991"/>
              <a:gd name="connsiteX19" fmla="*/ 90964 w 607639"/>
              <a:gd name="connsiteY19" fmla="*/ 313203 h 426991"/>
              <a:gd name="connsiteX20" fmla="*/ 23320 w 607639"/>
              <a:gd name="connsiteY20" fmla="*/ 313203 h 426991"/>
              <a:gd name="connsiteX21" fmla="*/ 91409 w 607639"/>
              <a:gd name="connsiteY21" fmla="*/ 224751 h 426991"/>
              <a:gd name="connsiteX22" fmla="*/ 530294 w 607639"/>
              <a:gd name="connsiteY22" fmla="*/ 224751 h 426991"/>
              <a:gd name="connsiteX23" fmla="*/ 540084 w 607639"/>
              <a:gd name="connsiteY23" fmla="*/ 234530 h 426991"/>
              <a:gd name="connsiteX24" fmla="*/ 540084 w 607639"/>
              <a:gd name="connsiteY24" fmla="*/ 292135 h 426991"/>
              <a:gd name="connsiteX25" fmla="*/ 586456 w 607639"/>
              <a:gd name="connsiteY25" fmla="*/ 292135 h 426991"/>
              <a:gd name="connsiteX26" fmla="*/ 607639 w 607639"/>
              <a:gd name="connsiteY26" fmla="*/ 313203 h 426991"/>
              <a:gd name="connsiteX27" fmla="*/ 607639 w 607639"/>
              <a:gd name="connsiteY27" fmla="*/ 403167 h 426991"/>
              <a:gd name="connsiteX28" fmla="*/ 586456 w 607639"/>
              <a:gd name="connsiteY28" fmla="*/ 426991 h 426991"/>
              <a:gd name="connsiteX29" fmla="*/ 451524 w 607639"/>
              <a:gd name="connsiteY29" fmla="*/ 426991 h 426991"/>
              <a:gd name="connsiteX30" fmla="*/ 427582 w 607639"/>
              <a:gd name="connsiteY30" fmla="*/ 403167 h 426991"/>
              <a:gd name="connsiteX31" fmla="*/ 427582 w 607639"/>
              <a:gd name="connsiteY31" fmla="*/ 313203 h 426991"/>
              <a:gd name="connsiteX32" fmla="*/ 451524 w 607639"/>
              <a:gd name="connsiteY32" fmla="*/ 292135 h 426991"/>
              <a:gd name="connsiteX33" fmla="*/ 517566 w 607639"/>
              <a:gd name="connsiteY33" fmla="*/ 292135 h 426991"/>
              <a:gd name="connsiteX34" fmla="*/ 517566 w 607639"/>
              <a:gd name="connsiteY34" fmla="*/ 247242 h 426991"/>
              <a:gd name="connsiteX35" fmla="*/ 315079 w 607639"/>
              <a:gd name="connsiteY35" fmla="*/ 247242 h 426991"/>
              <a:gd name="connsiteX36" fmla="*/ 315079 w 607639"/>
              <a:gd name="connsiteY36" fmla="*/ 292135 h 426991"/>
              <a:gd name="connsiteX37" fmla="*/ 372665 w 607639"/>
              <a:gd name="connsiteY37" fmla="*/ 292135 h 426991"/>
              <a:gd name="connsiteX38" fmla="*/ 393849 w 607639"/>
              <a:gd name="connsiteY38" fmla="*/ 313203 h 426991"/>
              <a:gd name="connsiteX39" fmla="*/ 393849 w 607639"/>
              <a:gd name="connsiteY39" fmla="*/ 403167 h 426991"/>
              <a:gd name="connsiteX40" fmla="*/ 372665 w 607639"/>
              <a:gd name="connsiteY40" fmla="*/ 426991 h 426991"/>
              <a:gd name="connsiteX41" fmla="*/ 237733 w 607639"/>
              <a:gd name="connsiteY41" fmla="*/ 426991 h 426991"/>
              <a:gd name="connsiteX42" fmla="*/ 213791 w 607639"/>
              <a:gd name="connsiteY42" fmla="*/ 403167 h 426991"/>
              <a:gd name="connsiteX43" fmla="*/ 213791 w 607639"/>
              <a:gd name="connsiteY43" fmla="*/ 313203 h 426991"/>
              <a:gd name="connsiteX44" fmla="*/ 237733 w 607639"/>
              <a:gd name="connsiteY44" fmla="*/ 292135 h 426991"/>
              <a:gd name="connsiteX45" fmla="*/ 292561 w 607639"/>
              <a:gd name="connsiteY45" fmla="*/ 292135 h 426991"/>
              <a:gd name="connsiteX46" fmla="*/ 292561 w 607639"/>
              <a:gd name="connsiteY46" fmla="*/ 247242 h 426991"/>
              <a:gd name="connsiteX47" fmla="*/ 101288 w 607639"/>
              <a:gd name="connsiteY47" fmla="*/ 247242 h 426991"/>
              <a:gd name="connsiteX48" fmla="*/ 101288 w 607639"/>
              <a:gd name="connsiteY48" fmla="*/ 292135 h 426991"/>
              <a:gd name="connsiteX49" fmla="*/ 158875 w 607639"/>
              <a:gd name="connsiteY49" fmla="*/ 292135 h 426991"/>
              <a:gd name="connsiteX50" fmla="*/ 180058 w 607639"/>
              <a:gd name="connsiteY50" fmla="*/ 313203 h 426991"/>
              <a:gd name="connsiteX51" fmla="*/ 180058 w 607639"/>
              <a:gd name="connsiteY51" fmla="*/ 403167 h 426991"/>
              <a:gd name="connsiteX52" fmla="*/ 158875 w 607639"/>
              <a:gd name="connsiteY52" fmla="*/ 426991 h 426991"/>
              <a:gd name="connsiteX53" fmla="*/ 24032 w 607639"/>
              <a:gd name="connsiteY53" fmla="*/ 426991 h 426991"/>
              <a:gd name="connsiteX54" fmla="*/ 0 w 607639"/>
              <a:gd name="connsiteY54" fmla="*/ 403167 h 426991"/>
              <a:gd name="connsiteX55" fmla="*/ 0 w 607639"/>
              <a:gd name="connsiteY55" fmla="*/ 313203 h 426991"/>
              <a:gd name="connsiteX56" fmla="*/ 24032 w 607639"/>
              <a:gd name="connsiteY56" fmla="*/ 292135 h 426991"/>
              <a:gd name="connsiteX57" fmla="*/ 78770 w 607639"/>
              <a:gd name="connsiteY57" fmla="*/ 292135 h 426991"/>
              <a:gd name="connsiteX58" fmla="*/ 78770 w 607639"/>
              <a:gd name="connsiteY58" fmla="*/ 234530 h 426991"/>
              <a:gd name="connsiteX59" fmla="*/ 91409 w 607639"/>
              <a:gd name="connsiteY59" fmla="*/ 224751 h 426991"/>
              <a:gd name="connsiteX60" fmla="*/ 236326 w 607639"/>
              <a:gd name="connsiteY60" fmla="*/ 21066 h 426991"/>
              <a:gd name="connsiteX61" fmla="*/ 236326 w 607639"/>
              <a:gd name="connsiteY61" fmla="*/ 111021 h 426991"/>
              <a:gd name="connsiteX62" fmla="*/ 371758 w 607639"/>
              <a:gd name="connsiteY62" fmla="*/ 111021 h 426991"/>
              <a:gd name="connsiteX63" fmla="*/ 372380 w 607639"/>
              <a:gd name="connsiteY63" fmla="*/ 21066 h 426991"/>
              <a:gd name="connsiteX64" fmla="*/ 237127 w 607639"/>
              <a:gd name="connsiteY64" fmla="*/ 21066 h 426991"/>
              <a:gd name="connsiteX65" fmla="*/ 237750 w 607639"/>
              <a:gd name="connsiteY65" fmla="*/ 0 h 426991"/>
              <a:gd name="connsiteX66" fmla="*/ 372647 w 607639"/>
              <a:gd name="connsiteY66" fmla="*/ 0 h 426991"/>
              <a:gd name="connsiteX67" fmla="*/ 393825 w 607639"/>
              <a:gd name="connsiteY67" fmla="*/ 21066 h 426991"/>
              <a:gd name="connsiteX68" fmla="*/ 393825 w 607639"/>
              <a:gd name="connsiteY68" fmla="*/ 111021 h 426991"/>
              <a:gd name="connsiteX69" fmla="*/ 372647 w 607639"/>
              <a:gd name="connsiteY69" fmla="*/ 134843 h 426991"/>
              <a:gd name="connsiteX70" fmla="*/ 315076 w 607639"/>
              <a:gd name="connsiteY70" fmla="*/ 134843 h 426991"/>
              <a:gd name="connsiteX71" fmla="*/ 315076 w 607639"/>
              <a:gd name="connsiteY71" fmla="*/ 191020 h 426991"/>
              <a:gd name="connsiteX72" fmla="*/ 292563 w 607639"/>
              <a:gd name="connsiteY72" fmla="*/ 191020 h 426991"/>
              <a:gd name="connsiteX73" fmla="*/ 292563 w 607639"/>
              <a:gd name="connsiteY73" fmla="*/ 134843 h 426991"/>
              <a:gd name="connsiteX74" fmla="*/ 237750 w 607639"/>
              <a:gd name="connsiteY74" fmla="*/ 134843 h 426991"/>
              <a:gd name="connsiteX75" fmla="*/ 213813 w 607639"/>
              <a:gd name="connsiteY75" fmla="*/ 111021 h 426991"/>
              <a:gd name="connsiteX76" fmla="*/ 213813 w 607639"/>
              <a:gd name="connsiteY76" fmla="*/ 21066 h 426991"/>
              <a:gd name="connsiteX77" fmla="*/ 237750 w 607639"/>
              <a:gd name="connsiteY77" fmla="*/ 0 h 426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607639" h="426991">
                <a:moveTo>
                  <a:pt x="450100" y="313203"/>
                </a:moveTo>
                <a:lnTo>
                  <a:pt x="450100" y="403167"/>
                </a:lnTo>
                <a:lnTo>
                  <a:pt x="585744" y="403167"/>
                </a:lnTo>
                <a:lnTo>
                  <a:pt x="586100" y="313203"/>
                </a:lnTo>
                <a:lnTo>
                  <a:pt x="530294" y="313203"/>
                </a:lnTo>
                <a:cubicBezTo>
                  <a:pt x="530294" y="313203"/>
                  <a:pt x="530116" y="313203"/>
                  <a:pt x="530116" y="313203"/>
                </a:cubicBezTo>
                <a:cubicBezTo>
                  <a:pt x="530027" y="313203"/>
                  <a:pt x="529849" y="313203"/>
                  <a:pt x="529760" y="313203"/>
                </a:cubicBezTo>
                <a:lnTo>
                  <a:pt x="450901" y="313203"/>
                </a:lnTo>
                <a:close/>
                <a:moveTo>
                  <a:pt x="236309" y="313203"/>
                </a:moveTo>
                <a:lnTo>
                  <a:pt x="236309" y="403167"/>
                </a:lnTo>
                <a:lnTo>
                  <a:pt x="371953" y="403167"/>
                </a:lnTo>
                <a:lnTo>
                  <a:pt x="372754" y="313203"/>
                </a:lnTo>
                <a:lnTo>
                  <a:pt x="237110" y="313203"/>
                </a:lnTo>
                <a:close/>
                <a:moveTo>
                  <a:pt x="22519" y="313203"/>
                </a:moveTo>
                <a:lnTo>
                  <a:pt x="22519" y="403167"/>
                </a:lnTo>
                <a:lnTo>
                  <a:pt x="158163" y="403167"/>
                </a:lnTo>
                <a:lnTo>
                  <a:pt x="158964" y="313203"/>
                </a:lnTo>
                <a:lnTo>
                  <a:pt x="91498" y="313203"/>
                </a:lnTo>
                <a:cubicBezTo>
                  <a:pt x="91409" y="313203"/>
                  <a:pt x="91320" y="313203"/>
                  <a:pt x="91231" y="313203"/>
                </a:cubicBezTo>
                <a:cubicBezTo>
                  <a:pt x="91231" y="313203"/>
                  <a:pt x="90964" y="313203"/>
                  <a:pt x="90964" y="313203"/>
                </a:cubicBezTo>
                <a:lnTo>
                  <a:pt x="23320" y="313203"/>
                </a:lnTo>
                <a:close/>
                <a:moveTo>
                  <a:pt x="91409" y="224751"/>
                </a:moveTo>
                <a:lnTo>
                  <a:pt x="530294" y="224751"/>
                </a:lnTo>
                <a:cubicBezTo>
                  <a:pt x="536435" y="224751"/>
                  <a:pt x="540084" y="228396"/>
                  <a:pt x="540084" y="234530"/>
                </a:cubicBezTo>
                <a:lnTo>
                  <a:pt x="540084" y="292135"/>
                </a:lnTo>
                <a:lnTo>
                  <a:pt x="586456" y="292135"/>
                </a:lnTo>
                <a:cubicBezTo>
                  <a:pt x="598917" y="292135"/>
                  <a:pt x="607639" y="300847"/>
                  <a:pt x="607639" y="313203"/>
                </a:cubicBezTo>
                <a:lnTo>
                  <a:pt x="607639" y="403167"/>
                </a:lnTo>
                <a:cubicBezTo>
                  <a:pt x="607639" y="415524"/>
                  <a:pt x="598917" y="426991"/>
                  <a:pt x="586456" y="426991"/>
                </a:cubicBezTo>
                <a:lnTo>
                  <a:pt x="451524" y="426991"/>
                </a:lnTo>
                <a:cubicBezTo>
                  <a:pt x="439152" y="426991"/>
                  <a:pt x="427582" y="415524"/>
                  <a:pt x="427582" y="403167"/>
                </a:cubicBezTo>
                <a:lnTo>
                  <a:pt x="427582" y="313203"/>
                </a:lnTo>
                <a:cubicBezTo>
                  <a:pt x="427582" y="300847"/>
                  <a:pt x="439152" y="292135"/>
                  <a:pt x="451524" y="292135"/>
                </a:cubicBezTo>
                <a:lnTo>
                  <a:pt x="517566" y="292135"/>
                </a:lnTo>
                <a:lnTo>
                  <a:pt x="517566" y="247242"/>
                </a:lnTo>
                <a:lnTo>
                  <a:pt x="315079" y="247242"/>
                </a:lnTo>
                <a:lnTo>
                  <a:pt x="315079" y="292135"/>
                </a:lnTo>
                <a:lnTo>
                  <a:pt x="372665" y="292135"/>
                </a:lnTo>
                <a:cubicBezTo>
                  <a:pt x="385126" y="292135"/>
                  <a:pt x="393849" y="300847"/>
                  <a:pt x="393849" y="313203"/>
                </a:cubicBezTo>
                <a:lnTo>
                  <a:pt x="393849" y="403167"/>
                </a:lnTo>
                <a:cubicBezTo>
                  <a:pt x="393849" y="415524"/>
                  <a:pt x="385126" y="426991"/>
                  <a:pt x="372665" y="426991"/>
                </a:cubicBezTo>
                <a:lnTo>
                  <a:pt x="237733" y="426991"/>
                </a:lnTo>
                <a:cubicBezTo>
                  <a:pt x="225362" y="426991"/>
                  <a:pt x="213791" y="415524"/>
                  <a:pt x="213791" y="403167"/>
                </a:cubicBezTo>
                <a:lnTo>
                  <a:pt x="213791" y="313203"/>
                </a:lnTo>
                <a:cubicBezTo>
                  <a:pt x="213791" y="300847"/>
                  <a:pt x="225362" y="292135"/>
                  <a:pt x="237733" y="292135"/>
                </a:cubicBezTo>
                <a:lnTo>
                  <a:pt x="292561" y="292135"/>
                </a:lnTo>
                <a:lnTo>
                  <a:pt x="292561" y="247242"/>
                </a:lnTo>
                <a:lnTo>
                  <a:pt x="101288" y="247242"/>
                </a:lnTo>
                <a:lnTo>
                  <a:pt x="101288" y="292135"/>
                </a:lnTo>
                <a:lnTo>
                  <a:pt x="158875" y="292135"/>
                </a:lnTo>
                <a:cubicBezTo>
                  <a:pt x="171335" y="292135"/>
                  <a:pt x="180058" y="300847"/>
                  <a:pt x="180058" y="313203"/>
                </a:cubicBezTo>
                <a:lnTo>
                  <a:pt x="180058" y="403167"/>
                </a:lnTo>
                <a:cubicBezTo>
                  <a:pt x="180058" y="415524"/>
                  <a:pt x="171335" y="426991"/>
                  <a:pt x="158875" y="426991"/>
                </a:cubicBezTo>
                <a:lnTo>
                  <a:pt x="24032" y="426991"/>
                </a:lnTo>
                <a:cubicBezTo>
                  <a:pt x="11571" y="426991"/>
                  <a:pt x="0" y="415524"/>
                  <a:pt x="0" y="403167"/>
                </a:cubicBezTo>
                <a:lnTo>
                  <a:pt x="0" y="313203"/>
                </a:lnTo>
                <a:cubicBezTo>
                  <a:pt x="0" y="300847"/>
                  <a:pt x="11571" y="292135"/>
                  <a:pt x="24032" y="292135"/>
                </a:cubicBezTo>
                <a:lnTo>
                  <a:pt x="78770" y="292135"/>
                </a:lnTo>
                <a:lnTo>
                  <a:pt x="78770" y="234530"/>
                </a:lnTo>
                <a:cubicBezTo>
                  <a:pt x="78770" y="228396"/>
                  <a:pt x="85178" y="224751"/>
                  <a:pt x="91409" y="224751"/>
                </a:cubicBezTo>
                <a:close/>
                <a:moveTo>
                  <a:pt x="236326" y="21066"/>
                </a:moveTo>
                <a:lnTo>
                  <a:pt x="236326" y="111021"/>
                </a:lnTo>
                <a:lnTo>
                  <a:pt x="371758" y="111021"/>
                </a:lnTo>
                <a:lnTo>
                  <a:pt x="372380" y="21066"/>
                </a:lnTo>
                <a:lnTo>
                  <a:pt x="237127" y="21066"/>
                </a:lnTo>
                <a:close/>
                <a:moveTo>
                  <a:pt x="237750" y="0"/>
                </a:moveTo>
                <a:lnTo>
                  <a:pt x="372647" y="0"/>
                </a:lnTo>
                <a:cubicBezTo>
                  <a:pt x="385105" y="0"/>
                  <a:pt x="393825" y="8711"/>
                  <a:pt x="393825" y="21066"/>
                </a:cubicBezTo>
                <a:lnTo>
                  <a:pt x="393825" y="111021"/>
                </a:lnTo>
                <a:cubicBezTo>
                  <a:pt x="393825" y="123376"/>
                  <a:pt x="385105" y="134843"/>
                  <a:pt x="372647" y="134843"/>
                </a:cubicBezTo>
                <a:lnTo>
                  <a:pt x="315076" y="134843"/>
                </a:lnTo>
                <a:lnTo>
                  <a:pt x="315076" y="191020"/>
                </a:lnTo>
                <a:lnTo>
                  <a:pt x="292563" y="191020"/>
                </a:lnTo>
                <a:lnTo>
                  <a:pt x="292563" y="134843"/>
                </a:lnTo>
                <a:lnTo>
                  <a:pt x="237750" y="134843"/>
                </a:lnTo>
                <a:cubicBezTo>
                  <a:pt x="225381" y="134843"/>
                  <a:pt x="213813" y="123376"/>
                  <a:pt x="213813" y="111021"/>
                </a:cubicBezTo>
                <a:lnTo>
                  <a:pt x="213813" y="21066"/>
                </a:lnTo>
                <a:cubicBezTo>
                  <a:pt x="213813" y="8711"/>
                  <a:pt x="225381" y="0"/>
                  <a:pt x="23775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7" name="iS1îḋè">
            <a:extLst>
              <a:ext uri="{FF2B5EF4-FFF2-40B4-BE49-F238E27FC236}">
                <a16:creationId xmlns:a16="http://schemas.microsoft.com/office/drawing/2014/main" id="{94D33684-6A13-487F-93BF-97E6C659EDEF}"/>
              </a:ext>
            </a:extLst>
          </p:cNvPr>
          <p:cNvSpPr/>
          <p:nvPr/>
        </p:nvSpPr>
        <p:spPr bwMode="auto">
          <a:xfrm>
            <a:off x="8183751" y="2874956"/>
            <a:ext cx="3312849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/>
              <a:t>When you copy &amp; paste, choose "keep text only" option.</a:t>
            </a:r>
          </a:p>
        </p:txBody>
      </p:sp>
      <p:sp>
        <p:nvSpPr>
          <p:cNvPr id="28" name="íŝ1iḍê">
            <a:extLst>
              <a:ext uri="{FF2B5EF4-FFF2-40B4-BE49-F238E27FC236}">
                <a16:creationId xmlns:a16="http://schemas.microsoft.com/office/drawing/2014/main" id="{26E9ACC4-202F-47D7-BD3D-4257E64823A7}"/>
              </a:ext>
            </a:extLst>
          </p:cNvPr>
          <p:cNvSpPr txBox="1"/>
          <p:nvPr/>
        </p:nvSpPr>
        <p:spPr bwMode="auto">
          <a:xfrm>
            <a:off x="8183751" y="2462076"/>
            <a:ext cx="3312849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chemeClr val="accent4"/>
                </a:solidFill>
              </a:rPr>
              <a:t>Text here</a:t>
            </a:r>
            <a:endParaRPr lang="zh-CN" altLang="en-US" sz="1800" b="1" dirty="0">
              <a:solidFill>
                <a:schemeClr val="accent4"/>
              </a:solidFill>
            </a:endParaRPr>
          </a:p>
        </p:txBody>
      </p:sp>
      <p:sp>
        <p:nvSpPr>
          <p:cNvPr id="26" name="iṡlîde">
            <a:extLst>
              <a:ext uri="{FF2B5EF4-FFF2-40B4-BE49-F238E27FC236}">
                <a16:creationId xmlns:a16="http://schemas.microsoft.com/office/drawing/2014/main" id="{EA5D2434-0601-48C8-A6EB-F595575ADD09}"/>
              </a:ext>
            </a:extLst>
          </p:cNvPr>
          <p:cNvSpPr/>
          <p:nvPr/>
        </p:nvSpPr>
        <p:spPr bwMode="auto">
          <a:xfrm>
            <a:off x="7694069" y="2618998"/>
            <a:ext cx="461080" cy="332731"/>
          </a:xfrm>
          <a:custGeom>
            <a:avLst/>
            <a:gdLst>
              <a:gd name="connsiteX0" fmla="*/ 91000 w 605879"/>
              <a:gd name="connsiteY0" fmla="*/ 173662 h 437224"/>
              <a:gd name="connsiteX1" fmla="*/ 331193 w 605879"/>
              <a:gd name="connsiteY1" fmla="*/ 173662 h 437224"/>
              <a:gd name="connsiteX2" fmla="*/ 342454 w 605879"/>
              <a:gd name="connsiteY2" fmla="*/ 184882 h 437224"/>
              <a:gd name="connsiteX3" fmla="*/ 331193 w 605879"/>
              <a:gd name="connsiteY3" fmla="*/ 196102 h 437224"/>
              <a:gd name="connsiteX4" fmla="*/ 91000 w 605879"/>
              <a:gd name="connsiteY4" fmla="*/ 196102 h 437224"/>
              <a:gd name="connsiteX5" fmla="*/ 79739 w 605879"/>
              <a:gd name="connsiteY5" fmla="*/ 184882 h 437224"/>
              <a:gd name="connsiteX6" fmla="*/ 91000 w 605879"/>
              <a:gd name="connsiteY6" fmla="*/ 173662 h 437224"/>
              <a:gd name="connsiteX7" fmla="*/ 421630 w 605879"/>
              <a:gd name="connsiteY7" fmla="*/ 131441 h 437224"/>
              <a:gd name="connsiteX8" fmla="*/ 423552 w 605879"/>
              <a:gd name="connsiteY8" fmla="*/ 152274 h 437224"/>
              <a:gd name="connsiteX9" fmla="*/ 275961 w 605879"/>
              <a:gd name="connsiteY9" fmla="*/ 300986 h 437224"/>
              <a:gd name="connsiteX10" fmla="*/ 408175 w 605879"/>
              <a:gd name="connsiteY10" fmla="*/ 358277 h 437224"/>
              <a:gd name="connsiteX11" fmla="*/ 418060 w 605879"/>
              <a:gd name="connsiteY11" fmla="*/ 365267 h 437224"/>
              <a:gd name="connsiteX12" fmla="*/ 488218 w 605879"/>
              <a:gd name="connsiteY12" fmla="*/ 410360 h 437224"/>
              <a:gd name="connsiteX13" fmla="*/ 474214 w 605879"/>
              <a:gd name="connsiteY13" fmla="*/ 363348 h 437224"/>
              <a:gd name="connsiteX14" fmla="*/ 482039 w 605879"/>
              <a:gd name="connsiteY14" fmla="*/ 349916 h 437224"/>
              <a:gd name="connsiteX15" fmla="*/ 583363 w 605879"/>
              <a:gd name="connsiteY15" fmla="*/ 244928 h 437224"/>
              <a:gd name="connsiteX16" fmla="*/ 421630 w 605879"/>
              <a:gd name="connsiteY16" fmla="*/ 131441 h 437224"/>
              <a:gd name="connsiteX17" fmla="*/ 75898 w 605879"/>
              <a:gd name="connsiteY17" fmla="*/ 120173 h 437224"/>
              <a:gd name="connsiteX18" fmla="*/ 340509 w 605879"/>
              <a:gd name="connsiteY18" fmla="*/ 120173 h 437224"/>
              <a:gd name="connsiteX19" fmla="*/ 351769 w 605879"/>
              <a:gd name="connsiteY19" fmla="*/ 131428 h 437224"/>
              <a:gd name="connsiteX20" fmla="*/ 340509 w 605879"/>
              <a:gd name="connsiteY20" fmla="*/ 142683 h 437224"/>
              <a:gd name="connsiteX21" fmla="*/ 75898 w 605879"/>
              <a:gd name="connsiteY21" fmla="*/ 142683 h 437224"/>
              <a:gd name="connsiteX22" fmla="*/ 64638 w 605879"/>
              <a:gd name="connsiteY22" fmla="*/ 131428 h 437224"/>
              <a:gd name="connsiteX23" fmla="*/ 75898 w 605879"/>
              <a:gd name="connsiteY23" fmla="*/ 120173 h 437224"/>
              <a:gd name="connsiteX24" fmla="*/ 210609 w 605879"/>
              <a:gd name="connsiteY24" fmla="*/ 22478 h 437224"/>
              <a:gd name="connsiteX25" fmla="*/ 22516 w 605879"/>
              <a:gd name="connsiteY25" fmla="*/ 153508 h 437224"/>
              <a:gd name="connsiteX26" fmla="*/ 139216 w 605879"/>
              <a:gd name="connsiteY26" fmla="*/ 274807 h 437224"/>
              <a:gd name="connsiteX27" fmla="*/ 147042 w 605879"/>
              <a:gd name="connsiteY27" fmla="*/ 288102 h 437224"/>
              <a:gd name="connsiteX28" fmla="*/ 130017 w 605879"/>
              <a:gd name="connsiteY28" fmla="*/ 344297 h 437224"/>
              <a:gd name="connsiteX29" fmla="*/ 214041 w 605879"/>
              <a:gd name="connsiteY29" fmla="*/ 291254 h 437224"/>
              <a:gd name="connsiteX30" fmla="*/ 223927 w 605879"/>
              <a:gd name="connsiteY30" fmla="*/ 284264 h 437224"/>
              <a:gd name="connsiteX31" fmla="*/ 398839 w 605879"/>
              <a:gd name="connsiteY31" fmla="*/ 152960 h 437224"/>
              <a:gd name="connsiteX32" fmla="*/ 369596 w 605879"/>
              <a:gd name="connsiteY32" fmla="*/ 80592 h 437224"/>
              <a:gd name="connsiteX33" fmla="*/ 210609 w 605879"/>
              <a:gd name="connsiteY33" fmla="*/ 22478 h 437224"/>
              <a:gd name="connsiteX34" fmla="*/ 210609 w 605879"/>
              <a:gd name="connsiteY34" fmla="*/ 0 h 437224"/>
              <a:gd name="connsiteX35" fmla="*/ 385796 w 605879"/>
              <a:gd name="connsiteY35" fmla="*/ 64967 h 437224"/>
              <a:gd name="connsiteX36" fmla="*/ 414079 w 605879"/>
              <a:gd name="connsiteY36" fmla="*/ 109100 h 437224"/>
              <a:gd name="connsiteX37" fmla="*/ 419845 w 605879"/>
              <a:gd name="connsiteY37" fmla="*/ 108963 h 437224"/>
              <a:gd name="connsiteX38" fmla="*/ 605879 w 605879"/>
              <a:gd name="connsiteY38" fmla="*/ 244928 h 437224"/>
              <a:gd name="connsiteX39" fmla="*/ 498515 w 605879"/>
              <a:gd name="connsiteY39" fmla="*/ 368420 h 437224"/>
              <a:gd name="connsiteX40" fmla="*/ 516088 w 605879"/>
              <a:gd name="connsiteY40" fmla="*/ 414609 h 437224"/>
              <a:gd name="connsiteX41" fmla="*/ 522953 w 605879"/>
              <a:gd name="connsiteY41" fmla="*/ 428178 h 437224"/>
              <a:gd name="connsiteX42" fmla="*/ 510185 w 605879"/>
              <a:gd name="connsiteY42" fmla="*/ 437224 h 437224"/>
              <a:gd name="connsiteX43" fmla="*/ 400487 w 605879"/>
              <a:gd name="connsiteY43" fmla="*/ 380344 h 437224"/>
              <a:gd name="connsiteX44" fmla="*/ 250836 w 605879"/>
              <a:gd name="connsiteY44" fmla="*/ 304275 h 437224"/>
              <a:gd name="connsiteX45" fmla="*/ 231752 w 605879"/>
              <a:gd name="connsiteY45" fmla="*/ 306331 h 437224"/>
              <a:gd name="connsiteX46" fmla="*/ 107639 w 605879"/>
              <a:gd name="connsiteY46" fmla="*/ 371161 h 437224"/>
              <a:gd name="connsiteX47" fmla="*/ 94596 w 605879"/>
              <a:gd name="connsiteY47" fmla="*/ 361978 h 437224"/>
              <a:gd name="connsiteX48" fmla="*/ 102009 w 605879"/>
              <a:gd name="connsiteY48" fmla="*/ 348135 h 437224"/>
              <a:gd name="connsiteX49" fmla="*/ 122741 w 605879"/>
              <a:gd name="connsiteY49" fmla="*/ 293173 h 437224"/>
              <a:gd name="connsiteX50" fmla="*/ 0 w 605879"/>
              <a:gd name="connsiteY50" fmla="*/ 153508 h 437224"/>
              <a:gd name="connsiteX51" fmla="*/ 210609 w 605879"/>
              <a:gd name="connsiteY51" fmla="*/ 0 h 437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879" h="437224">
                <a:moveTo>
                  <a:pt x="91000" y="173662"/>
                </a:moveTo>
                <a:lnTo>
                  <a:pt x="331193" y="173662"/>
                </a:lnTo>
                <a:cubicBezTo>
                  <a:pt x="337373" y="173662"/>
                  <a:pt x="342454" y="178725"/>
                  <a:pt x="342454" y="184882"/>
                </a:cubicBezTo>
                <a:cubicBezTo>
                  <a:pt x="342454" y="191040"/>
                  <a:pt x="337373" y="196102"/>
                  <a:pt x="331193" y="196102"/>
                </a:cubicBezTo>
                <a:lnTo>
                  <a:pt x="91000" y="196102"/>
                </a:lnTo>
                <a:cubicBezTo>
                  <a:pt x="84683" y="196102"/>
                  <a:pt x="79739" y="191040"/>
                  <a:pt x="79739" y="184882"/>
                </a:cubicBezTo>
                <a:cubicBezTo>
                  <a:pt x="79739" y="178725"/>
                  <a:pt x="84683" y="173662"/>
                  <a:pt x="91000" y="173662"/>
                </a:cubicBezTo>
                <a:close/>
                <a:moveTo>
                  <a:pt x="421630" y="131441"/>
                </a:moveTo>
                <a:cubicBezTo>
                  <a:pt x="423003" y="138294"/>
                  <a:pt x="423552" y="145284"/>
                  <a:pt x="423552" y="152274"/>
                </a:cubicBezTo>
                <a:cubicBezTo>
                  <a:pt x="423552" y="220668"/>
                  <a:pt x="362456" y="281249"/>
                  <a:pt x="275961" y="300986"/>
                </a:cubicBezTo>
                <a:cubicBezTo>
                  <a:pt x="302047" y="334017"/>
                  <a:pt x="350924" y="355536"/>
                  <a:pt x="408175" y="358277"/>
                </a:cubicBezTo>
                <a:cubicBezTo>
                  <a:pt x="412569" y="358551"/>
                  <a:pt x="416413" y="361293"/>
                  <a:pt x="418060" y="365267"/>
                </a:cubicBezTo>
                <a:cubicBezTo>
                  <a:pt x="427259" y="388019"/>
                  <a:pt x="463505" y="403370"/>
                  <a:pt x="488218" y="410360"/>
                </a:cubicBezTo>
                <a:cubicBezTo>
                  <a:pt x="483962" y="399944"/>
                  <a:pt x="479156" y="385004"/>
                  <a:pt x="474214" y="363348"/>
                </a:cubicBezTo>
                <a:cubicBezTo>
                  <a:pt x="472841" y="357455"/>
                  <a:pt x="476273" y="351698"/>
                  <a:pt x="482039" y="349916"/>
                </a:cubicBezTo>
                <a:cubicBezTo>
                  <a:pt x="543685" y="332236"/>
                  <a:pt x="583500" y="290980"/>
                  <a:pt x="583363" y="244928"/>
                </a:cubicBezTo>
                <a:cubicBezTo>
                  <a:pt x="583363" y="182839"/>
                  <a:pt x="511009" y="132126"/>
                  <a:pt x="421630" y="131441"/>
                </a:cubicBezTo>
                <a:close/>
                <a:moveTo>
                  <a:pt x="75898" y="120173"/>
                </a:moveTo>
                <a:lnTo>
                  <a:pt x="340509" y="120173"/>
                </a:lnTo>
                <a:cubicBezTo>
                  <a:pt x="346826" y="120173"/>
                  <a:pt x="351769" y="125114"/>
                  <a:pt x="351769" y="131428"/>
                </a:cubicBezTo>
                <a:cubicBezTo>
                  <a:pt x="351769" y="137604"/>
                  <a:pt x="346826" y="142683"/>
                  <a:pt x="340509" y="142683"/>
                </a:cubicBezTo>
                <a:lnTo>
                  <a:pt x="75898" y="142683"/>
                </a:lnTo>
                <a:cubicBezTo>
                  <a:pt x="69719" y="142683"/>
                  <a:pt x="64638" y="137604"/>
                  <a:pt x="64638" y="131428"/>
                </a:cubicBezTo>
                <a:cubicBezTo>
                  <a:pt x="64638" y="125114"/>
                  <a:pt x="69719" y="120173"/>
                  <a:pt x="75898" y="120173"/>
                </a:cubicBezTo>
                <a:close/>
                <a:moveTo>
                  <a:pt x="210609" y="22478"/>
                </a:moveTo>
                <a:cubicBezTo>
                  <a:pt x="106952" y="22478"/>
                  <a:pt x="22516" y="81277"/>
                  <a:pt x="22516" y="153508"/>
                </a:cubicBezTo>
                <a:cubicBezTo>
                  <a:pt x="22516" y="206688"/>
                  <a:pt x="68372" y="254385"/>
                  <a:pt x="139216" y="274807"/>
                </a:cubicBezTo>
                <a:cubicBezTo>
                  <a:pt x="144983" y="276452"/>
                  <a:pt x="148415" y="282208"/>
                  <a:pt x="147042" y="288102"/>
                </a:cubicBezTo>
                <a:cubicBezTo>
                  <a:pt x="140864" y="314966"/>
                  <a:pt x="135097" y="332647"/>
                  <a:pt x="130017" y="344297"/>
                </a:cubicBezTo>
                <a:cubicBezTo>
                  <a:pt x="158437" y="336622"/>
                  <a:pt x="203058" y="318667"/>
                  <a:pt x="214041" y="291254"/>
                </a:cubicBezTo>
                <a:cubicBezTo>
                  <a:pt x="215689" y="287280"/>
                  <a:pt x="219533" y="284538"/>
                  <a:pt x="223927" y="284264"/>
                </a:cubicBezTo>
                <a:cubicBezTo>
                  <a:pt x="320170" y="279604"/>
                  <a:pt x="395407" y="223135"/>
                  <a:pt x="398839" y="152960"/>
                </a:cubicBezTo>
                <a:cubicBezTo>
                  <a:pt x="400075" y="126918"/>
                  <a:pt x="389915" y="101836"/>
                  <a:pt x="369596" y="80592"/>
                </a:cubicBezTo>
                <a:cubicBezTo>
                  <a:pt x="334860" y="44133"/>
                  <a:pt x="275412" y="22478"/>
                  <a:pt x="210609" y="22478"/>
                </a:cubicBezTo>
                <a:close/>
                <a:moveTo>
                  <a:pt x="210609" y="0"/>
                </a:moveTo>
                <a:cubicBezTo>
                  <a:pt x="281453" y="0"/>
                  <a:pt x="346942" y="24260"/>
                  <a:pt x="385796" y="64967"/>
                </a:cubicBezTo>
                <a:cubicBezTo>
                  <a:pt x="398702" y="78536"/>
                  <a:pt x="408175" y="93338"/>
                  <a:pt x="414079" y="109100"/>
                </a:cubicBezTo>
                <a:cubicBezTo>
                  <a:pt x="416001" y="108963"/>
                  <a:pt x="417923" y="108963"/>
                  <a:pt x="419845" y="108963"/>
                </a:cubicBezTo>
                <a:cubicBezTo>
                  <a:pt x="522404" y="108963"/>
                  <a:pt x="606016" y="169955"/>
                  <a:pt x="605879" y="244928"/>
                </a:cubicBezTo>
                <a:cubicBezTo>
                  <a:pt x="605879" y="298519"/>
                  <a:pt x="564141" y="346079"/>
                  <a:pt x="498515" y="368420"/>
                </a:cubicBezTo>
                <a:cubicBezTo>
                  <a:pt x="506066" y="398025"/>
                  <a:pt x="512931" y="412279"/>
                  <a:pt x="516088" y="414609"/>
                </a:cubicBezTo>
                <a:cubicBezTo>
                  <a:pt x="524601" y="418858"/>
                  <a:pt x="523228" y="426671"/>
                  <a:pt x="522953" y="428178"/>
                </a:cubicBezTo>
                <a:cubicBezTo>
                  <a:pt x="522541" y="429686"/>
                  <a:pt x="520207" y="437224"/>
                  <a:pt x="510185" y="437224"/>
                </a:cubicBezTo>
                <a:cubicBezTo>
                  <a:pt x="497828" y="437224"/>
                  <a:pt x="423689" y="421325"/>
                  <a:pt x="400487" y="380344"/>
                </a:cubicBezTo>
                <a:cubicBezTo>
                  <a:pt x="333899" y="375410"/>
                  <a:pt x="277746" y="346764"/>
                  <a:pt x="250836" y="304275"/>
                </a:cubicBezTo>
                <a:cubicBezTo>
                  <a:pt x="244521" y="305098"/>
                  <a:pt x="238205" y="305783"/>
                  <a:pt x="231752" y="306331"/>
                </a:cubicBezTo>
                <a:cubicBezTo>
                  <a:pt x="206216" y="353069"/>
                  <a:pt x="121643" y="371161"/>
                  <a:pt x="107639" y="371161"/>
                </a:cubicBezTo>
                <a:cubicBezTo>
                  <a:pt x="97616" y="371161"/>
                  <a:pt x="95145" y="364171"/>
                  <a:pt x="94596" y="361978"/>
                </a:cubicBezTo>
                <a:cubicBezTo>
                  <a:pt x="94184" y="360470"/>
                  <a:pt x="92948" y="352658"/>
                  <a:pt x="102009" y="348135"/>
                </a:cubicBezTo>
                <a:cubicBezTo>
                  <a:pt x="105030" y="345942"/>
                  <a:pt x="113130" y="331550"/>
                  <a:pt x="122741" y="293173"/>
                </a:cubicBezTo>
                <a:cubicBezTo>
                  <a:pt x="47778" y="268228"/>
                  <a:pt x="0" y="214226"/>
                  <a:pt x="0" y="153508"/>
                </a:cubicBezTo>
                <a:cubicBezTo>
                  <a:pt x="0" y="68804"/>
                  <a:pt x="94458" y="0"/>
                  <a:pt x="21060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3" name="îšḻïḑe">
            <a:extLst>
              <a:ext uri="{FF2B5EF4-FFF2-40B4-BE49-F238E27FC236}">
                <a16:creationId xmlns:a16="http://schemas.microsoft.com/office/drawing/2014/main" id="{6268F1BA-B80B-437C-8E2D-6B04860E804E}"/>
              </a:ext>
            </a:extLst>
          </p:cNvPr>
          <p:cNvSpPr/>
          <p:nvPr/>
        </p:nvSpPr>
        <p:spPr bwMode="auto">
          <a:xfrm>
            <a:off x="8183751" y="1988380"/>
            <a:ext cx="3312849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/>
              <a:t>When you copy &amp; paste, choose "keep text only" option.</a:t>
            </a:r>
          </a:p>
        </p:txBody>
      </p:sp>
      <p:sp>
        <p:nvSpPr>
          <p:cNvPr id="24" name="iṡlíḋé">
            <a:extLst>
              <a:ext uri="{FF2B5EF4-FFF2-40B4-BE49-F238E27FC236}">
                <a16:creationId xmlns:a16="http://schemas.microsoft.com/office/drawing/2014/main" id="{1D1AB595-235A-475A-B34D-388BC8A7BF93}"/>
              </a:ext>
            </a:extLst>
          </p:cNvPr>
          <p:cNvSpPr txBox="1"/>
          <p:nvPr/>
        </p:nvSpPr>
        <p:spPr bwMode="auto">
          <a:xfrm>
            <a:off x="8183751" y="1575500"/>
            <a:ext cx="3312849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chemeClr val="accent5"/>
                </a:solidFill>
              </a:rPr>
              <a:t>Text here</a:t>
            </a:r>
            <a:endParaRPr lang="zh-CN" altLang="en-US" sz="1800" b="1" dirty="0">
              <a:solidFill>
                <a:schemeClr val="accent5"/>
              </a:solidFill>
            </a:endParaRPr>
          </a:p>
        </p:txBody>
      </p:sp>
      <p:sp>
        <p:nvSpPr>
          <p:cNvPr id="22" name="ïṥḷïḍê">
            <a:extLst>
              <a:ext uri="{FF2B5EF4-FFF2-40B4-BE49-F238E27FC236}">
                <a16:creationId xmlns:a16="http://schemas.microsoft.com/office/drawing/2014/main" id="{1C38939E-F990-42E2-AA7B-26F0F91BF1B7}"/>
              </a:ext>
            </a:extLst>
          </p:cNvPr>
          <p:cNvSpPr/>
          <p:nvPr/>
        </p:nvSpPr>
        <p:spPr bwMode="auto">
          <a:xfrm>
            <a:off x="7694069" y="1668551"/>
            <a:ext cx="461080" cy="460474"/>
          </a:xfrm>
          <a:custGeom>
            <a:avLst/>
            <a:gdLst>
              <a:gd name="connsiteX0" fmla="*/ 86413 w 591547"/>
              <a:gd name="connsiteY0" fmla="*/ 515758 h 590770"/>
              <a:gd name="connsiteX1" fmla="*/ 171919 w 591547"/>
              <a:gd name="connsiteY1" fmla="*/ 515758 h 590770"/>
              <a:gd name="connsiteX2" fmla="*/ 171919 w 591547"/>
              <a:gd name="connsiteY2" fmla="*/ 537523 h 590770"/>
              <a:gd name="connsiteX3" fmla="*/ 86413 w 591547"/>
              <a:gd name="connsiteY3" fmla="*/ 537523 h 590770"/>
              <a:gd name="connsiteX4" fmla="*/ 86413 w 591547"/>
              <a:gd name="connsiteY4" fmla="*/ 461733 h 590770"/>
              <a:gd name="connsiteX5" fmla="*/ 171919 w 591547"/>
              <a:gd name="connsiteY5" fmla="*/ 461733 h 590770"/>
              <a:gd name="connsiteX6" fmla="*/ 171919 w 591547"/>
              <a:gd name="connsiteY6" fmla="*/ 483498 h 590770"/>
              <a:gd name="connsiteX7" fmla="*/ 86413 w 591547"/>
              <a:gd name="connsiteY7" fmla="*/ 483498 h 590770"/>
              <a:gd name="connsiteX8" fmla="*/ 86413 w 591547"/>
              <a:gd name="connsiteY8" fmla="*/ 408616 h 590770"/>
              <a:gd name="connsiteX9" fmla="*/ 171919 w 591547"/>
              <a:gd name="connsiteY9" fmla="*/ 408616 h 590770"/>
              <a:gd name="connsiteX10" fmla="*/ 171919 w 591547"/>
              <a:gd name="connsiteY10" fmla="*/ 429474 h 590770"/>
              <a:gd name="connsiteX11" fmla="*/ 86413 w 591547"/>
              <a:gd name="connsiteY11" fmla="*/ 429474 h 590770"/>
              <a:gd name="connsiteX12" fmla="*/ 204177 w 591547"/>
              <a:gd name="connsiteY12" fmla="*/ 357041 h 590770"/>
              <a:gd name="connsiteX13" fmla="*/ 204177 w 591547"/>
              <a:gd name="connsiteY13" fmla="*/ 569815 h 590770"/>
              <a:gd name="connsiteX14" fmla="*/ 333300 w 591547"/>
              <a:gd name="connsiteY14" fmla="*/ 569815 h 590770"/>
              <a:gd name="connsiteX15" fmla="*/ 333300 w 591547"/>
              <a:gd name="connsiteY15" fmla="*/ 382026 h 590770"/>
              <a:gd name="connsiteX16" fmla="*/ 183194 w 591547"/>
              <a:gd name="connsiteY16" fmla="*/ 357041 h 590770"/>
              <a:gd name="connsiteX17" fmla="*/ 75053 w 591547"/>
              <a:gd name="connsiteY17" fmla="*/ 382026 h 590770"/>
              <a:gd name="connsiteX18" fmla="*/ 75053 w 591547"/>
              <a:gd name="connsiteY18" fmla="*/ 569815 h 590770"/>
              <a:gd name="connsiteX19" fmla="*/ 183194 w 591547"/>
              <a:gd name="connsiteY19" fmla="*/ 569815 h 590770"/>
              <a:gd name="connsiteX20" fmla="*/ 247709 w 591547"/>
              <a:gd name="connsiteY20" fmla="*/ 311838 h 590770"/>
              <a:gd name="connsiteX21" fmla="*/ 322851 w 591547"/>
              <a:gd name="connsiteY21" fmla="*/ 311838 h 590770"/>
              <a:gd name="connsiteX22" fmla="*/ 322851 w 591547"/>
              <a:gd name="connsiteY22" fmla="*/ 332826 h 590770"/>
              <a:gd name="connsiteX23" fmla="*/ 247709 w 591547"/>
              <a:gd name="connsiteY23" fmla="*/ 332826 h 590770"/>
              <a:gd name="connsiteX24" fmla="*/ 247709 w 591547"/>
              <a:gd name="connsiteY24" fmla="*/ 257944 h 590770"/>
              <a:gd name="connsiteX25" fmla="*/ 322851 w 591547"/>
              <a:gd name="connsiteY25" fmla="*/ 257944 h 590770"/>
              <a:gd name="connsiteX26" fmla="*/ 322851 w 591547"/>
              <a:gd name="connsiteY26" fmla="*/ 279580 h 590770"/>
              <a:gd name="connsiteX27" fmla="*/ 247709 w 591547"/>
              <a:gd name="connsiteY27" fmla="*/ 279580 h 590770"/>
              <a:gd name="connsiteX28" fmla="*/ 247709 w 591547"/>
              <a:gd name="connsiteY28" fmla="*/ 203919 h 590770"/>
              <a:gd name="connsiteX29" fmla="*/ 322851 w 591547"/>
              <a:gd name="connsiteY29" fmla="*/ 203919 h 590770"/>
              <a:gd name="connsiteX30" fmla="*/ 322851 w 591547"/>
              <a:gd name="connsiteY30" fmla="*/ 225684 h 590770"/>
              <a:gd name="connsiteX31" fmla="*/ 247709 w 591547"/>
              <a:gd name="connsiteY31" fmla="*/ 225684 h 590770"/>
              <a:gd name="connsiteX32" fmla="*/ 247709 w 591547"/>
              <a:gd name="connsiteY32" fmla="*/ 150672 h 590770"/>
              <a:gd name="connsiteX33" fmla="*/ 322851 w 591547"/>
              <a:gd name="connsiteY33" fmla="*/ 150672 h 590770"/>
              <a:gd name="connsiteX34" fmla="*/ 322851 w 591547"/>
              <a:gd name="connsiteY34" fmla="*/ 171660 h 590770"/>
              <a:gd name="connsiteX35" fmla="*/ 247709 w 591547"/>
              <a:gd name="connsiteY35" fmla="*/ 171660 h 590770"/>
              <a:gd name="connsiteX36" fmla="*/ 355090 w 591547"/>
              <a:gd name="connsiteY36" fmla="*/ 102357 h 590770"/>
              <a:gd name="connsiteX37" fmla="*/ 355090 w 591547"/>
              <a:gd name="connsiteY37" fmla="*/ 373160 h 590770"/>
              <a:gd name="connsiteX38" fmla="*/ 355090 w 591547"/>
              <a:gd name="connsiteY38" fmla="*/ 376384 h 590770"/>
              <a:gd name="connsiteX39" fmla="*/ 355090 w 591547"/>
              <a:gd name="connsiteY39" fmla="*/ 569815 h 590770"/>
              <a:gd name="connsiteX40" fmla="*/ 484213 w 591547"/>
              <a:gd name="connsiteY40" fmla="*/ 569815 h 590770"/>
              <a:gd name="connsiteX41" fmla="*/ 484213 w 591547"/>
              <a:gd name="connsiteY41" fmla="*/ 154744 h 590770"/>
              <a:gd name="connsiteX42" fmla="*/ 333300 w 591547"/>
              <a:gd name="connsiteY42" fmla="*/ 99939 h 590770"/>
              <a:gd name="connsiteX43" fmla="*/ 236458 w 591547"/>
              <a:gd name="connsiteY43" fmla="*/ 125730 h 590770"/>
              <a:gd name="connsiteX44" fmla="*/ 236458 w 591547"/>
              <a:gd name="connsiteY44" fmla="*/ 341728 h 590770"/>
              <a:gd name="connsiteX45" fmla="*/ 333300 w 591547"/>
              <a:gd name="connsiteY45" fmla="*/ 360265 h 590770"/>
              <a:gd name="connsiteX46" fmla="*/ 397862 w 591547"/>
              <a:gd name="connsiteY46" fmla="*/ 21761 h 590770"/>
              <a:gd name="connsiteX47" fmla="*/ 387371 w 591547"/>
              <a:gd name="connsiteY47" fmla="*/ 32238 h 590770"/>
              <a:gd name="connsiteX48" fmla="*/ 397862 w 591547"/>
              <a:gd name="connsiteY48" fmla="*/ 42716 h 590770"/>
              <a:gd name="connsiteX49" fmla="*/ 409160 w 591547"/>
              <a:gd name="connsiteY49" fmla="*/ 32238 h 590770"/>
              <a:gd name="connsiteX50" fmla="*/ 397862 w 591547"/>
              <a:gd name="connsiteY50" fmla="*/ 21761 h 590770"/>
              <a:gd name="connsiteX51" fmla="*/ 397862 w 591547"/>
              <a:gd name="connsiteY51" fmla="*/ 0 h 590770"/>
              <a:gd name="connsiteX52" fmla="*/ 430143 w 591547"/>
              <a:gd name="connsiteY52" fmla="*/ 32238 h 590770"/>
              <a:gd name="connsiteX53" fmla="*/ 409160 w 591547"/>
              <a:gd name="connsiteY53" fmla="*/ 62865 h 590770"/>
              <a:gd name="connsiteX54" fmla="*/ 409160 w 591547"/>
              <a:gd name="connsiteY54" fmla="*/ 100745 h 590770"/>
              <a:gd name="connsiteX55" fmla="*/ 498740 w 591547"/>
              <a:gd name="connsiteY55" fmla="*/ 137819 h 590770"/>
              <a:gd name="connsiteX56" fmla="*/ 506003 w 591547"/>
              <a:gd name="connsiteY56" fmla="*/ 147491 h 590770"/>
              <a:gd name="connsiteX57" fmla="*/ 506003 w 591547"/>
              <a:gd name="connsiteY57" fmla="*/ 569815 h 590770"/>
              <a:gd name="connsiteX58" fmla="*/ 591547 w 591547"/>
              <a:gd name="connsiteY58" fmla="*/ 569815 h 590770"/>
              <a:gd name="connsiteX59" fmla="*/ 591547 w 591547"/>
              <a:gd name="connsiteY59" fmla="*/ 590770 h 590770"/>
              <a:gd name="connsiteX60" fmla="*/ 494705 w 591547"/>
              <a:gd name="connsiteY60" fmla="*/ 590770 h 590770"/>
              <a:gd name="connsiteX61" fmla="*/ 344598 w 591547"/>
              <a:gd name="connsiteY61" fmla="*/ 590770 h 590770"/>
              <a:gd name="connsiteX62" fmla="*/ 193685 w 591547"/>
              <a:gd name="connsiteY62" fmla="*/ 590770 h 590770"/>
              <a:gd name="connsiteX63" fmla="*/ 64562 w 591547"/>
              <a:gd name="connsiteY63" fmla="*/ 590770 h 590770"/>
              <a:gd name="connsiteX64" fmla="*/ 0 w 591547"/>
              <a:gd name="connsiteY64" fmla="*/ 590770 h 590770"/>
              <a:gd name="connsiteX65" fmla="*/ 0 w 591547"/>
              <a:gd name="connsiteY65" fmla="*/ 569815 h 590770"/>
              <a:gd name="connsiteX66" fmla="*/ 54070 w 591547"/>
              <a:gd name="connsiteY66" fmla="*/ 569815 h 590770"/>
              <a:gd name="connsiteX67" fmla="*/ 54070 w 591547"/>
              <a:gd name="connsiteY67" fmla="*/ 373160 h 590770"/>
              <a:gd name="connsiteX68" fmla="*/ 62141 w 591547"/>
              <a:gd name="connsiteY68" fmla="*/ 362683 h 590770"/>
              <a:gd name="connsiteX69" fmla="*/ 191264 w 591547"/>
              <a:gd name="connsiteY69" fmla="*/ 333668 h 590770"/>
              <a:gd name="connsiteX70" fmla="*/ 195299 w 591547"/>
              <a:gd name="connsiteY70" fmla="*/ 333668 h 590770"/>
              <a:gd name="connsiteX71" fmla="*/ 196106 w 591547"/>
              <a:gd name="connsiteY71" fmla="*/ 333668 h 590770"/>
              <a:gd name="connsiteX72" fmla="*/ 215475 w 591547"/>
              <a:gd name="connsiteY72" fmla="*/ 336892 h 590770"/>
              <a:gd name="connsiteX73" fmla="*/ 215475 w 591547"/>
              <a:gd name="connsiteY73" fmla="*/ 116864 h 590770"/>
              <a:gd name="connsiteX74" fmla="*/ 223545 w 591547"/>
              <a:gd name="connsiteY74" fmla="*/ 106387 h 590770"/>
              <a:gd name="connsiteX75" fmla="*/ 341370 w 591547"/>
              <a:gd name="connsiteY75" fmla="*/ 75760 h 590770"/>
              <a:gd name="connsiteX76" fmla="*/ 342984 w 591547"/>
              <a:gd name="connsiteY76" fmla="*/ 75760 h 590770"/>
              <a:gd name="connsiteX77" fmla="*/ 345405 w 591547"/>
              <a:gd name="connsiteY77" fmla="*/ 75760 h 590770"/>
              <a:gd name="connsiteX78" fmla="*/ 347020 w 591547"/>
              <a:gd name="connsiteY78" fmla="*/ 75760 h 590770"/>
              <a:gd name="connsiteX79" fmla="*/ 348634 w 591547"/>
              <a:gd name="connsiteY79" fmla="*/ 75760 h 590770"/>
              <a:gd name="connsiteX80" fmla="*/ 387371 w 591547"/>
              <a:gd name="connsiteY80" fmla="*/ 91879 h 590770"/>
              <a:gd name="connsiteX81" fmla="*/ 387371 w 591547"/>
              <a:gd name="connsiteY81" fmla="*/ 62865 h 590770"/>
              <a:gd name="connsiteX82" fmla="*/ 365581 w 591547"/>
              <a:gd name="connsiteY82" fmla="*/ 32238 h 590770"/>
              <a:gd name="connsiteX83" fmla="*/ 397862 w 591547"/>
              <a:gd name="connsiteY83" fmla="*/ 0 h 59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91547" h="590770">
                <a:moveTo>
                  <a:pt x="86413" y="515758"/>
                </a:moveTo>
                <a:lnTo>
                  <a:pt x="171919" y="515758"/>
                </a:lnTo>
                <a:lnTo>
                  <a:pt x="171919" y="537523"/>
                </a:lnTo>
                <a:lnTo>
                  <a:pt x="86413" y="537523"/>
                </a:lnTo>
                <a:close/>
                <a:moveTo>
                  <a:pt x="86413" y="461733"/>
                </a:moveTo>
                <a:lnTo>
                  <a:pt x="171919" y="461733"/>
                </a:lnTo>
                <a:lnTo>
                  <a:pt x="171919" y="483498"/>
                </a:lnTo>
                <a:lnTo>
                  <a:pt x="86413" y="483498"/>
                </a:lnTo>
                <a:close/>
                <a:moveTo>
                  <a:pt x="86413" y="408616"/>
                </a:moveTo>
                <a:lnTo>
                  <a:pt x="171919" y="408616"/>
                </a:lnTo>
                <a:lnTo>
                  <a:pt x="171919" y="429474"/>
                </a:lnTo>
                <a:lnTo>
                  <a:pt x="86413" y="429474"/>
                </a:lnTo>
                <a:close/>
                <a:moveTo>
                  <a:pt x="204177" y="357041"/>
                </a:moveTo>
                <a:lnTo>
                  <a:pt x="204177" y="569815"/>
                </a:lnTo>
                <a:lnTo>
                  <a:pt x="333300" y="569815"/>
                </a:lnTo>
                <a:lnTo>
                  <a:pt x="333300" y="382026"/>
                </a:lnTo>
                <a:close/>
                <a:moveTo>
                  <a:pt x="183194" y="357041"/>
                </a:moveTo>
                <a:lnTo>
                  <a:pt x="75053" y="382026"/>
                </a:lnTo>
                <a:lnTo>
                  <a:pt x="75053" y="569815"/>
                </a:lnTo>
                <a:lnTo>
                  <a:pt x="183194" y="569815"/>
                </a:lnTo>
                <a:close/>
                <a:moveTo>
                  <a:pt x="247709" y="311838"/>
                </a:moveTo>
                <a:lnTo>
                  <a:pt x="322851" y="311838"/>
                </a:lnTo>
                <a:lnTo>
                  <a:pt x="322851" y="332826"/>
                </a:lnTo>
                <a:lnTo>
                  <a:pt x="247709" y="332826"/>
                </a:lnTo>
                <a:close/>
                <a:moveTo>
                  <a:pt x="247709" y="257944"/>
                </a:moveTo>
                <a:lnTo>
                  <a:pt x="322851" y="257944"/>
                </a:lnTo>
                <a:lnTo>
                  <a:pt x="322851" y="279580"/>
                </a:lnTo>
                <a:lnTo>
                  <a:pt x="247709" y="279580"/>
                </a:lnTo>
                <a:close/>
                <a:moveTo>
                  <a:pt x="247709" y="203919"/>
                </a:moveTo>
                <a:lnTo>
                  <a:pt x="322851" y="203919"/>
                </a:lnTo>
                <a:lnTo>
                  <a:pt x="322851" y="225684"/>
                </a:lnTo>
                <a:lnTo>
                  <a:pt x="247709" y="225684"/>
                </a:lnTo>
                <a:close/>
                <a:moveTo>
                  <a:pt x="247709" y="150672"/>
                </a:moveTo>
                <a:lnTo>
                  <a:pt x="322851" y="150672"/>
                </a:lnTo>
                <a:lnTo>
                  <a:pt x="322851" y="171660"/>
                </a:lnTo>
                <a:lnTo>
                  <a:pt x="247709" y="171660"/>
                </a:lnTo>
                <a:close/>
                <a:moveTo>
                  <a:pt x="355090" y="102357"/>
                </a:moveTo>
                <a:lnTo>
                  <a:pt x="355090" y="373160"/>
                </a:lnTo>
                <a:lnTo>
                  <a:pt x="355090" y="376384"/>
                </a:lnTo>
                <a:lnTo>
                  <a:pt x="355090" y="569815"/>
                </a:lnTo>
                <a:lnTo>
                  <a:pt x="484213" y="569815"/>
                </a:lnTo>
                <a:lnTo>
                  <a:pt x="484213" y="154744"/>
                </a:lnTo>
                <a:close/>
                <a:moveTo>
                  <a:pt x="333300" y="99939"/>
                </a:moveTo>
                <a:lnTo>
                  <a:pt x="236458" y="125730"/>
                </a:lnTo>
                <a:lnTo>
                  <a:pt x="236458" y="341728"/>
                </a:lnTo>
                <a:lnTo>
                  <a:pt x="333300" y="360265"/>
                </a:lnTo>
                <a:close/>
                <a:moveTo>
                  <a:pt x="397862" y="21761"/>
                </a:moveTo>
                <a:cubicBezTo>
                  <a:pt x="392213" y="21761"/>
                  <a:pt x="387371" y="26596"/>
                  <a:pt x="387371" y="32238"/>
                </a:cubicBezTo>
                <a:cubicBezTo>
                  <a:pt x="387371" y="37880"/>
                  <a:pt x="392213" y="42716"/>
                  <a:pt x="397862" y="42716"/>
                </a:cubicBezTo>
                <a:cubicBezTo>
                  <a:pt x="404318" y="42716"/>
                  <a:pt x="409160" y="37880"/>
                  <a:pt x="409160" y="32238"/>
                </a:cubicBezTo>
                <a:cubicBezTo>
                  <a:pt x="409160" y="26596"/>
                  <a:pt x="404318" y="21761"/>
                  <a:pt x="397862" y="21761"/>
                </a:cubicBezTo>
                <a:close/>
                <a:moveTo>
                  <a:pt x="397862" y="0"/>
                </a:moveTo>
                <a:cubicBezTo>
                  <a:pt x="415616" y="0"/>
                  <a:pt x="430143" y="14507"/>
                  <a:pt x="430143" y="32238"/>
                </a:cubicBezTo>
                <a:cubicBezTo>
                  <a:pt x="430143" y="45940"/>
                  <a:pt x="421266" y="58029"/>
                  <a:pt x="409160" y="62865"/>
                </a:cubicBezTo>
                <a:lnTo>
                  <a:pt x="409160" y="100745"/>
                </a:lnTo>
                <a:lnTo>
                  <a:pt x="498740" y="137819"/>
                </a:lnTo>
                <a:cubicBezTo>
                  <a:pt x="502775" y="139431"/>
                  <a:pt x="506003" y="143461"/>
                  <a:pt x="506003" y="147491"/>
                </a:cubicBezTo>
                <a:lnTo>
                  <a:pt x="506003" y="569815"/>
                </a:lnTo>
                <a:lnTo>
                  <a:pt x="591547" y="569815"/>
                </a:lnTo>
                <a:lnTo>
                  <a:pt x="591547" y="590770"/>
                </a:lnTo>
                <a:lnTo>
                  <a:pt x="494705" y="590770"/>
                </a:lnTo>
                <a:lnTo>
                  <a:pt x="344598" y="590770"/>
                </a:lnTo>
                <a:lnTo>
                  <a:pt x="193685" y="590770"/>
                </a:lnTo>
                <a:lnTo>
                  <a:pt x="64562" y="590770"/>
                </a:lnTo>
                <a:lnTo>
                  <a:pt x="0" y="590770"/>
                </a:lnTo>
                <a:lnTo>
                  <a:pt x="0" y="569815"/>
                </a:lnTo>
                <a:lnTo>
                  <a:pt x="54070" y="569815"/>
                </a:lnTo>
                <a:lnTo>
                  <a:pt x="54070" y="373160"/>
                </a:lnTo>
                <a:cubicBezTo>
                  <a:pt x="54070" y="368324"/>
                  <a:pt x="57298" y="364294"/>
                  <a:pt x="62141" y="362683"/>
                </a:cubicBezTo>
                <a:lnTo>
                  <a:pt x="191264" y="333668"/>
                </a:lnTo>
                <a:cubicBezTo>
                  <a:pt x="192878" y="332862"/>
                  <a:pt x="194492" y="332862"/>
                  <a:pt x="195299" y="333668"/>
                </a:cubicBezTo>
                <a:cubicBezTo>
                  <a:pt x="196106" y="333668"/>
                  <a:pt x="196106" y="333668"/>
                  <a:pt x="196106" y="333668"/>
                </a:cubicBezTo>
                <a:lnTo>
                  <a:pt x="215475" y="336892"/>
                </a:lnTo>
                <a:lnTo>
                  <a:pt x="215475" y="116864"/>
                </a:lnTo>
                <a:cubicBezTo>
                  <a:pt x="215475" y="112028"/>
                  <a:pt x="218703" y="107999"/>
                  <a:pt x="223545" y="106387"/>
                </a:cubicBezTo>
                <a:lnTo>
                  <a:pt x="341370" y="75760"/>
                </a:lnTo>
                <a:cubicBezTo>
                  <a:pt x="342177" y="75760"/>
                  <a:pt x="342177" y="75760"/>
                  <a:pt x="342984" y="75760"/>
                </a:cubicBezTo>
                <a:cubicBezTo>
                  <a:pt x="343791" y="75760"/>
                  <a:pt x="344598" y="74954"/>
                  <a:pt x="345405" y="75760"/>
                </a:cubicBezTo>
                <a:cubicBezTo>
                  <a:pt x="346213" y="75760"/>
                  <a:pt x="347020" y="75760"/>
                  <a:pt x="347020" y="75760"/>
                </a:cubicBezTo>
                <a:cubicBezTo>
                  <a:pt x="347827" y="75760"/>
                  <a:pt x="347827" y="75760"/>
                  <a:pt x="348634" y="75760"/>
                </a:cubicBezTo>
                <a:lnTo>
                  <a:pt x="387371" y="91879"/>
                </a:lnTo>
                <a:lnTo>
                  <a:pt x="387371" y="62865"/>
                </a:lnTo>
                <a:cubicBezTo>
                  <a:pt x="375265" y="58029"/>
                  <a:pt x="365581" y="45940"/>
                  <a:pt x="365581" y="32238"/>
                </a:cubicBezTo>
                <a:cubicBezTo>
                  <a:pt x="365581" y="14507"/>
                  <a:pt x="380107" y="0"/>
                  <a:pt x="39786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0" name="îśḷiďê">
            <a:extLst>
              <a:ext uri="{FF2B5EF4-FFF2-40B4-BE49-F238E27FC236}">
                <a16:creationId xmlns:a16="http://schemas.microsoft.com/office/drawing/2014/main" id="{C96A5EB8-A535-49DB-AA9C-9DEBA604F915}"/>
              </a:ext>
            </a:extLst>
          </p:cNvPr>
          <p:cNvSpPr txBox="1"/>
          <p:nvPr/>
        </p:nvSpPr>
        <p:spPr>
          <a:xfrm>
            <a:off x="780891" y="1337279"/>
            <a:ext cx="3429666" cy="2064588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/>
              <a:t>Unified fonts make reading more fluent.</a:t>
            </a:r>
          </a:p>
          <a:p>
            <a:pPr>
              <a:lnSpc>
                <a:spcPct val="150000"/>
              </a:lnSpc>
            </a:pPr>
            <a:r>
              <a:rPr lang="en-US" altLang="zh-CN" sz="1700" b="1" dirty="0"/>
              <a:t>Theme color makes PPT more convenient to change.</a:t>
            </a:r>
          </a:p>
          <a:p>
            <a:pPr>
              <a:lnSpc>
                <a:spcPct val="150000"/>
              </a:lnSpc>
            </a:pPr>
            <a:r>
              <a:rPr lang="en-US" altLang="zh-CN" sz="1400" dirty="0"/>
              <a:t>Adjust the spacing to adapt to Chinese typesetting, use the reference line in PPT.</a:t>
            </a:r>
            <a:endParaRPr lang="en-US" altLang="zh-CN" sz="1600" b="1" dirty="0"/>
          </a:p>
        </p:txBody>
      </p:sp>
    </p:spTree>
    <p:extLst>
      <p:ext uri="{BB962C8B-B14F-4D97-AF65-F5344CB8AC3E}">
        <p14:creationId xmlns:p14="http://schemas.microsoft.com/office/powerpoint/2010/main" val="2662015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692531" y="1765298"/>
            <a:ext cx="5419185" cy="895350"/>
          </a:xfrm>
        </p:spPr>
        <p:txBody>
          <a:bodyPr/>
          <a:lstStyle/>
          <a:p>
            <a:r>
              <a:rPr lang="en-US" altLang="zh-CN" dirty="0"/>
              <a:t>Subtitle here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4692531" y="2717085"/>
            <a:ext cx="5419185" cy="1015623"/>
          </a:xfrm>
        </p:spPr>
        <p:txBody>
          <a:bodyPr/>
          <a:lstStyle/>
          <a:p>
            <a:pPr lvl="0"/>
            <a:r>
              <a:rPr lang="en-US" altLang="zh-CN" dirty="0"/>
              <a:t>Supporting text here.</a:t>
            </a:r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3446585" y="2272130"/>
            <a:ext cx="850578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02</a:t>
            </a:r>
            <a:endParaRPr lang="zh-CN" altLang="en-US" spc="1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699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5C4A75-426C-4CB9-8F02-42ED26C74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589BD9C-2005-40C0-A3D0-08F31AEF3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AA6F2A-AD68-432F-93C7-A2078CAF7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7</a:t>
            </a:fld>
            <a:endParaRPr lang="zh-CN" altLang="en-US"/>
          </a:p>
        </p:txBody>
      </p:sp>
      <p:sp>
        <p:nvSpPr>
          <p:cNvPr id="6" name="ïsḷiḑê">
            <a:extLst>
              <a:ext uri="{FF2B5EF4-FFF2-40B4-BE49-F238E27FC236}">
                <a16:creationId xmlns:a16="http://schemas.microsoft.com/office/drawing/2014/main" id="{168F82A1-509F-43F2-8829-064D9091E882}"/>
              </a:ext>
            </a:extLst>
          </p:cNvPr>
          <p:cNvSpPr/>
          <p:nvPr/>
        </p:nvSpPr>
        <p:spPr bwMode="blackWhite">
          <a:xfrm>
            <a:off x="669925" y="1916832"/>
            <a:ext cx="5137150" cy="1254512"/>
          </a:xfrm>
          <a:custGeom>
            <a:avLst/>
            <a:gdLst>
              <a:gd name="T0" fmla="*/ 0 w 3559"/>
              <a:gd name="T1" fmla="*/ 496 h 896"/>
              <a:gd name="T2" fmla="*/ 2943 w 3559"/>
              <a:gd name="T3" fmla="*/ 496 h 896"/>
              <a:gd name="T4" fmla="*/ 2663 w 3559"/>
              <a:gd name="T5" fmla="*/ 0 h 896"/>
              <a:gd name="T6" fmla="*/ 3063 w 3559"/>
              <a:gd name="T7" fmla="*/ 0 h 896"/>
              <a:gd name="T8" fmla="*/ 3558 w 3559"/>
              <a:gd name="T9" fmla="*/ 895 h 896"/>
              <a:gd name="T10" fmla="*/ 0 w 3559"/>
              <a:gd name="T11" fmla="*/ 895 h 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59" h="896">
                <a:moveTo>
                  <a:pt x="0" y="496"/>
                </a:moveTo>
                <a:lnTo>
                  <a:pt x="2943" y="496"/>
                </a:lnTo>
                <a:lnTo>
                  <a:pt x="2663" y="0"/>
                </a:lnTo>
                <a:lnTo>
                  <a:pt x="3063" y="0"/>
                </a:lnTo>
                <a:lnTo>
                  <a:pt x="3558" y="895"/>
                </a:lnTo>
                <a:lnTo>
                  <a:pt x="0" y="895"/>
                </a:ln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ap="flat" cmpd="sng">
            <a:noFill/>
            <a:beve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ïS1ïḋe">
            <a:extLst>
              <a:ext uri="{FF2B5EF4-FFF2-40B4-BE49-F238E27FC236}">
                <a16:creationId xmlns:a16="http://schemas.microsoft.com/office/drawing/2014/main" id="{667BAFA9-C4BC-410E-B2C3-81DE58CE5A0D}"/>
              </a:ext>
            </a:extLst>
          </p:cNvPr>
          <p:cNvSpPr/>
          <p:nvPr/>
        </p:nvSpPr>
        <p:spPr bwMode="blackWhite">
          <a:xfrm>
            <a:off x="669925" y="4000275"/>
            <a:ext cx="5137150" cy="1254512"/>
          </a:xfrm>
          <a:custGeom>
            <a:avLst/>
            <a:gdLst>
              <a:gd name="T0" fmla="*/ 0 w 3559"/>
              <a:gd name="T1" fmla="*/ 399 h 896"/>
              <a:gd name="T2" fmla="*/ 2943 w 3559"/>
              <a:gd name="T3" fmla="*/ 399 h 896"/>
              <a:gd name="T4" fmla="*/ 2687 w 3559"/>
              <a:gd name="T5" fmla="*/ 895 h 896"/>
              <a:gd name="T6" fmla="*/ 3087 w 3559"/>
              <a:gd name="T7" fmla="*/ 895 h 896"/>
              <a:gd name="T8" fmla="*/ 3558 w 3559"/>
              <a:gd name="T9" fmla="*/ 0 h 896"/>
              <a:gd name="T10" fmla="*/ 0 w 3559"/>
              <a:gd name="T11" fmla="*/ 0 h 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59" h="896">
                <a:moveTo>
                  <a:pt x="0" y="399"/>
                </a:moveTo>
                <a:lnTo>
                  <a:pt x="2943" y="399"/>
                </a:lnTo>
                <a:lnTo>
                  <a:pt x="2687" y="895"/>
                </a:lnTo>
                <a:lnTo>
                  <a:pt x="3087" y="895"/>
                </a:lnTo>
                <a:lnTo>
                  <a:pt x="3558" y="0"/>
                </a:lnTo>
                <a:lnTo>
                  <a:pt x="0" y="0"/>
                </a:ln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ap="flat" cmpd="sng">
            <a:noFill/>
            <a:beve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işḷíḑé">
            <a:extLst>
              <a:ext uri="{FF2B5EF4-FFF2-40B4-BE49-F238E27FC236}">
                <a16:creationId xmlns:a16="http://schemas.microsoft.com/office/drawing/2014/main" id="{D30B9E66-8AE4-40B8-B780-1C92A49B00E5}"/>
              </a:ext>
            </a:extLst>
          </p:cNvPr>
          <p:cNvSpPr/>
          <p:nvPr/>
        </p:nvSpPr>
        <p:spPr bwMode="blackWhite">
          <a:xfrm>
            <a:off x="669925" y="1916832"/>
            <a:ext cx="6153150" cy="3337955"/>
          </a:xfrm>
          <a:custGeom>
            <a:avLst/>
            <a:gdLst>
              <a:gd name="T0" fmla="*/ 0 w 4263"/>
              <a:gd name="T1" fmla="*/ 1388271 h 2383"/>
              <a:gd name="T2" fmla="*/ 5411816 w 4263"/>
              <a:gd name="T3" fmla="*/ 1388271 h 2383"/>
              <a:gd name="T4" fmla="*/ 4628186 w 4263"/>
              <a:gd name="T5" fmla="*/ 0 h 2383"/>
              <a:gd name="T6" fmla="*/ 5238638 w 4263"/>
              <a:gd name="T7" fmla="*/ 0 h 2383"/>
              <a:gd name="T8" fmla="*/ 6150711 w 4263"/>
              <a:gd name="T9" fmla="*/ 1690861 h 2383"/>
              <a:gd name="T10" fmla="*/ 5238638 w 4263"/>
              <a:gd name="T11" fmla="*/ 3336894 h 2383"/>
              <a:gd name="T12" fmla="*/ 4696014 w 4263"/>
              <a:gd name="T13" fmla="*/ 3336894 h 2383"/>
              <a:gd name="T14" fmla="*/ 5446452 w 4263"/>
              <a:gd name="T15" fmla="*/ 1948623 h 2383"/>
              <a:gd name="T16" fmla="*/ 0 w 4263"/>
              <a:gd name="T17" fmla="*/ 1948623 h 238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263"/>
              <a:gd name="T28" fmla="*/ 0 h 2383"/>
              <a:gd name="T29" fmla="*/ 4263 w 4263"/>
              <a:gd name="T30" fmla="*/ 2383 h 238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263" h="2383">
                <a:moveTo>
                  <a:pt x="0" y="991"/>
                </a:moveTo>
                <a:lnTo>
                  <a:pt x="3750" y="991"/>
                </a:lnTo>
                <a:lnTo>
                  <a:pt x="3207" y="0"/>
                </a:lnTo>
                <a:lnTo>
                  <a:pt x="3630" y="0"/>
                </a:lnTo>
                <a:lnTo>
                  <a:pt x="4262" y="1207"/>
                </a:lnTo>
                <a:lnTo>
                  <a:pt x="3630" y="2382"/>
                </a:lnTo>
                <a:lnTo>
                  <a:pt x="3254" y="2382"/>
                </a:lnTo>
                <a:lnTo>
                  <a:pt x="3774" y="1391"/>
                </a:lnTo>
                <a:lnTo>
                  <a:pt x="0" y="1391"/>
                </a:lnTo>
              </a:path>
            </a:pathLst>
          </a:custGeom>
          <a:solidFill>
            <a:schemeClr val="accent1"/>
          </a:solidFill>
          <a:ln w="12700" cap="flat" cmpd="sng">
            <a:noFill/>
            <a:beve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îṣlîḓe">
            <a:extLst>
              <a:ext uri="{FF2B5EF4-FFF2-40B4-BE49-F238E27FC236}">
                <a16:creationId xmlns:a16="http://schemas.microsoft.com/office/drawing/2014/main" id="{418D1787-17E4-45F2-8915-05ED4C2C75AA}"/>
              </a:ext>
            </a:extLst>
          </p:cNvPr>
          <p:cNvSpPr txBox="1"/>
          <p:nvPr/>
        </p:nvSpPr>
        <p:spPr>
          <a:xfrm>
            <a:off x="2469232" y="2619248"/>
            <a:ext cx="1538536" cy="521720"/>
          </a:xfrm>
          <a:prstGeom prst="rect">
            <a:avLst/>
          </a:prstGeom>
          <a:noFill/>
        </p:spPr>
        <p:txBody>
          <a:bodyPr wrap="none" lIns="90000" tIns="46800" rIns="90000" bIns="46800" anchor="ctr" anchorCtr="0">
            <a:norm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</a:rPr>
              <a:t>Key words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10" name="ísḻiḋé">
            <a:extLst>
              <a:ext uri="{FF2B5EF4-FFF2-40B4-BE49-F238E27FC236}">
                <a16:creationId xmlns:a16="http://schemas.microsoft.com/office/drawing/2014/main" id="{CE0E074D-B5C6-443D-94A5-F5159444B67B}"/>
              </a:ext>
            </a:extLst>
          </p:cNvPr>
          <p:cNvSpPr txBox="1"/>
          <p:nvPr/>
        </p:nvSpPr>
        <p:spPr>
          <a:xfrm>
            <a:off x="2469232" y="3324949"/>
            <a:ext cx="1538536" cy="521720"/>
          </a:xfrm>
          <a:prstGeom prst="rect">
            <a:avLst/>
          </a:prstGeom>
          <a:noFill/>
        </p:spPr>
        <p:txBody>
          <a:bodyPr wrap="none" lIns="90000" tIns="46800" rIns="90000" bIns="46800" anchor="ctr" anchorCtr="0">
            <a:norm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</a:rPr>
              <a:t>Key words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11" name="íşlíde">
            <a:extLst>
              <a:ext uri="{FF2B5EF4-FFF2-40B4-BE49-F238E27FC236}">
                <a16:creationId xmlns:a16="http://schemas.microsoft.com/office/drawing/2014/main" id="{E02F7B71-68E9-4C90-B45E-1760F8C4A550}"/>
              </a:ext>
            </a:extLst>
          </p:cNvPr>
          <p:cNvSpPr txBox="1"/>
          <p:nvPr/>
        </p:nvSpPr>
        <p:spPr>
          <a:xfrm>
            <a:off x="2469232" y="4010749"/>
            <a:ext cx="1538536" cy="521720"/>
          </a:xfrm>
          <a:prstGeom prst="rect">
            <a:avLst/>
          </a:prstGeom>
          <a:noFill/>
        </p:spPr>
        <p:txBody>
          <a:bodyPr wrap="none" lIns="90000" tIns="46800" rIns="90000" bIns="46800" anchor="ctr" anchorCtr="0">
            <a:normAutofit/>
          </a:bodyPr>
          <a:lstStyle/>
          <a:p>
            <a:pPr algn="ctr"/>
            <a:r>
              <a:rPr lang="en-US" altLang="zh-CN" sz="1400" b="1" dirty="0">
                <a:solidFill>
                  <a:schemeClr val="bg1"/>
                </a:solidFill>
              </a:rPr>
              <a:t>Key words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  <p:sp>
        <p:nvSpPr>
          <p:cNvPr id="19" name="íṡļidê">
            <a:extLst>
              <a:ext uri="{FF2B5EF4-FFF2-40B4-BE49-F238E27FC236}">
                <a16:creationId xmlns:a16="http://schemas.microsoft.com/office/drawing/2014/main" id="{D664E917-82E9-427C-ABCF-65F5A737456D}"/>
              </a:ext>
            </a:extLst>
          </p:cNvPr>
          <p:cNvSpPr/>
          <p:nvPr/>
        </p:nvSpPr>
        <p:spPr bwMode="auto">
          <a:xfrm>
            <a:off x="767408" y="1935259"/>
            <a:ext cx="3691440" cy="607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1000" dirty="0"/>
              <a:t>Supporting text here. 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1000" dirty="0"/>
              <a:t>When you copy &amp; paste, choose "keep text only" option.</a:t>
            </a:r>
            <a:endParaRPr lang="zh-CN" altLang="en-US" sz="1000" dirty="0"/>
          </a:p>
        </p:txBody>
      </p:sp>
      <p:sp>
        <p:nvSpPr>
          <p:cNvPr id="20" name="îṧļídè">
            <a:extLst>
              <a:ext uri="{FF2B5EF4-FFF2-40B4-BE49-F238E27FC236}">
                <a16:creationId xmlns:a16="http://schemas.microsoft.com/office/drawing/2014/main" id="{B2671D2C-CC49-44DE-B7F2-FA23ABA48D62}"/>
              </a:ext>
            </a:extLst>
          </p:cNvPr>
          <p:cNvSpPr txBox="1"/>
          <p:nvPr/>
        </p:nvSpPr>
        <p:spPr bwMode="auto">
          <a:xfrm>
            <a:off x="767408" y="1584120"/>
            <a:ext cx="3691440" cy="35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sz="1800" b="1" dirty="0"/>
              <a:t>Text here</a:t>
            </a:r>
            <a:endParaRPr lang="zh-CN" altLang="en-US" sz="1800" b="1" dirty="0"/>
          </a:p>
        </p:txBody>
      </p:sp>
      <p:sp>
        <p:nvSpPr>
          <p:cNvPr id="17" name="ïśļîďè">
            <a:extLst>
              <a:ext uri="{FF2B5EF4-FFF2-40B4-BE49-F238E27FC236}">
                <a16:creationId xmlns:a16="http://schemas.microsoft.com/office/drawing/2014/main" id="{7D0EFFBF-7D79-40FB-BE5D-3D2794DCE7D9}"/>
              </a:ext>
            </a:extLst>
          </p:cNvPr>
          <p:cNvSpPr/>
          <p:nvPr/>
        </p:nvSpPr>
        <p:spPr bwMode="auto">
          <a:xfrm>
            <a:off x="767408" y="4978670"/>
            <a:ext cx="3691440" cy="607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rm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1000" dirty="0"/>
              <a:t>Supporting text here. 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altLang="zh-CN" sz="1000" dirty="0"/>
              <a:t>When you copy &amp; paste, choose "keep text only" option.</a:t>
            </a:r>
            <a:endParaRPr lang="zh-CN" altLang="en-US" sz="1000" dirty="0"/>
          </a:p>
        </p:txBody>
      </p:sp>
      <p:sp>
        <p:nvSpPr>
          <p:cNvPr id="18" name="ïṡľïḑé">
            <a:extLst>
              <a:ext uri="{FF2B5EF4-FFF2-40B4-BE49-F238E27FC236}">
                <a16:creationId xmlns:a16="http://schemas.microsoft.com/office/drawing/2014/main" id="{7E58A3C5-C91A-431A-B14C-E2BF7B5C9D8B}"/>
              </a:ext>
            </a:extLst>
          </p:cNvPr>
          <p:cNvSpPr txBox="1"/>
          <p:nvPr/>
        </p:nvSpPr>
        <p:spPr bwMode="auto">
          <a:xfrm>
            <a:off x="767408" y="4627531"/>
            <a:ext cx="3691440" cy="35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sz="1800" b="1" dirty="0"/>
              <a:t>Text here</a:t>
            </a:r>
            <a:endParaRPr lang="zh-CN" altLang="en-US" sz="1800" b="1" dirty="0"/>
          </a:p>
        </p:txBody>
      </p:sp>
      <p:sp>
        <p:nvSpPr>
          <p:cNvPr id="14" name="ïšḷîḍè">
            <a:extLst>
              <a:ext uri="{FF2B5EF4-FFF2-40B4-BE49-F238E27FC236}">
                <a16:creationId xmlns:a16="http://schemas.microsoft.com/office/drawing/2014/main" id="{A287B9D5-E3D1-44BC-B000-29B8CC3159EA}"/>
              </a:ext>
            </a:extLst>
          </p:cNvPr>
          <p:cNvSpPr/>
          <p:nvPr/>
        </p:nvSpPr>
        <p:spPr bwMode="auto">
          <a:xfrm>
            <a:off x="7626000" y="1125537"/>
            <a:ext cx="4566000" cy="5018087"/>
          </a:xfrm>
          <a:prstGeom prst="rect">
            <a:avLst/>
          </a:prstGeom>
          <a:blipFill>
            <a:blip r:embed="rId3"/>
            <a:stretch>
              <a:fillRect l="-34575" t="57" r="-35309" b="-57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5" name="ïšḻîďe">
            <a:extLst>
              <a:ext uri="{FF2B5EF4-FFF2-40B4-BE49-F238E27FC236}">
                <a16:creationId xmlns:a16="http://schemas.microsoft.com/office/drawing/2014/main" id="{D3B393D8-9C5F-42B1-8BEA-A84CF562BB77}"/>
              </a:ext>
            </a:extLst>
          </p:cNvPr>
          <p:cNvSpPr/>
          <p:nvPr/>
        </p:nvSpPr>
        <p:spPr bwMode="auto">
          <a:xfrm>
            <a:off x="7626000" y="2385659"/>
            <a:ext cx="4583832" cy="2400300"/>
          </a:xfrm>
          <a:prstGeom prst="rect">
            <a:avLst/>
          </a:prstGeom>
          <a:solidFill>
            <a:schemeClr val="tx1">
              <a:alpha val="80000"/>
            </a:schemeClr>
          </a:solidFill>
          <a:ln w="38100">
            <a:noFill/>
          </a:ln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dk1"/>
              </a:solidFill>
            </a:endParaRPr>
          </a:p>
        </p:txBody>
      </p:sp>
      <p:sp>
        <p:nvSpPr>
          <p:cNvPr id="16" name="iṩľiďê">
            <a:extLst>
              <a:ext uri="{FF2B5EF4-FFF2-40B4-BE49-F238E27FC236}">
                <a16:creationId xmlns:a16="http://schemas.microsoft.com/office/drawing/2014/main" id="{E0B91E1D-D31D-460D-903A-4D2D40C01DAC}"/>
              </a:ext>
            </a:extLst>
          </p:cNvPr>
          <p:cNvSpPr txBox="1"/>
          <p:nvPr/>
        </p:nvSpPr>
        <p:spPr>
          <a:xfrm>
            <a:off x="7745977" y="2753309"/>
            <a:ext cx="3774511" cy="166500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Unified fonts make reading more fluent.</a:t>
            </a:r>
          </a:p>
          <a:p>
            <a:pPr algn="just">
              <a:lnSpc>
                <a:spcPct val="150000"/>
              </a:lnSpc>
            </a:pPr>
            <a:r>
              <a:rPr lang="en-US" altLang="zh-CN" sz="1200" b="1" dirty="0">
                <a:solidFill>
                  <a:schemeClr val="bg1"/>
                </a:solidFill>
              </a:rPr>
              <a:t>Theme color makes PPT more convenient to change.</a:t>
            </a:r>
          </a:p>
          <a:p>
            <a:pPr algn="just">
              <a:lnSpc>
                <a:spcPct val="15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Adjust the spacing to adapt to Chinese typesetting, use the reference line in PPT.</a:t>
            </a:r>
            <a:endParaRPr lang="en-US" altLang="zh-CN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611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6CB46D-F4C3-4CF6-AF3C-ADF652E30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DFE849B-C499-4636-8185-2EDA75CE6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45890E-1BC1-43F4-A12E-E6CB64D52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8</a:t>
            </a:fld>
            <a:endParaRPr lang="zh-CN" altLang="en-US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2D4C2DE7-612C-4EFE-B0ED-54BAB407ABE7}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7395587" y="4393579"/>
            <a:ext cx="2148506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iślíḓê">
            <a:extLst>
              <a:ext uri="{FF2B5EF4-FFF2-40B4-BE49-F238E27FC236}">
                <a16:creationId xmlns:a16="http://schemas.microsoft.com/office/drawing/2014/main" id="{EF05B2DD-CD63-4402-9A40-F44226F1DA96}"/>
              </a:ext>
            </a:extLst>
          </p:cNvPr>
          <p:cNvSpPr txBox="1"/>
          <p:nvPr/>
        </p:nvSpPr>
        <p:spPr>
          <a:xfrm>
            <a:off x="671512" y="2803577"/>
            <a:ext cx="3456421" cy="198000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/>
              <a:t>Unified fonts make reading more fluent.</a:t>
            </a:r>
          </a:p>
          <a:p>
            <a:pPr>
              <a:lnSpc>
                <a:spcPct val="150000"/>
              </a:lnSpc>
            </a:pPr>
            <a:r>
              <a:rPr lang="en-US" altLang="zh-CN" b="1" dirty="0"/>
              <a:t>Theme color makes PPT more convenient to change.</a:t>
            </a:r>
          </a:p>
          <a:p>
            <a:pPr>
              <a:lnSpc>
                <a:spcPct val="150000"/>
              </a:lnSpc>
            </a:pPr>
            <a:r>
              <a:rPr lang="en-US" altLang="zh-CN" sz="1100" dirty="0"/>
              <a:t>Adjust the spacing to adapt to Chinese typesetting, use the reference line in PPT.</a:t>
            </a:r>
            <a:endParaRPr lang="en-US" sz="1600" b="1" dirty="0"/>
          </a:p>
        </p:txBody>
      </p:sp>
      <p:sp>
        <p:nvSpPr>
          <p:cNvPr id="36" name="î$lïḍé">
            <a:extLst>
              <a:ext uri="{FF2B5EF4-FFF2-40B4-BE49-F238E27FC236}">
                <a16:creationId xmlns:a16="http://schemas.microsoft.com/office/drawing/2014/main" id="{E60CF1F2-D9BC-46BB-BCF0-E5E9FAE1AA17}"/>
              </a:ext>
            </a:extLst>
          </p:cNvPr>
          <p:cNvSpPr txBox="1"/>
          <p:nvPr/>
        </p:nvSpPr>
        <p:spPr>
          <a:xfrm>
            <a:off x="786001" y="2415876"/>
            <a:ext cx="1079999" cy="220036"/>
          </a:xfrm>
          <a:prstGeom prst="rect">
            <a:avLst/>
          </a:prstGeom>
          <a:noFill/>
        </p:spPr>
        <p:txBody>
          <a:bodyPr wrap="none" numCol="1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REPORT</a:t>
            </a:r>
            <a:endParaRPr kumimoji="0" lang="zh-CN" altLang="en-US" sz="1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7" name="ís1ïḍé">
            <a:extLst>
              <a:ext uri="{FF2B5EF4-FFF2-40B4-BE49-F238E27FC236}">
                <a16:creationId xmlns:a16="http://schemas.microsoft.com/office/drawing/2014/main" id="{383B5544-86A2-411C-8F3E-4A61C9129541}"/>
              </a:ext>
            </a:extLst>
          </p:cNvPr>
          <p:cNvSpPr txBox="1"/>
          <p:nvPr/>
        </p:nvSpPr>
        <p:spPr>
          <a:xfrm>
            <a:off x="787885" y="2239156"/>
            <a:ext cx="770608" cy="131856"/>
          </a:xfrm>
          <a:prstGeom prst="rect">
            <a:avLst/>
          </a:prstGeom>
          <a:noFill/>
        </p:spPr>
        <p:txBody>
          <a:bodyPr wrap="none" numCol="1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ANNUAL</a:t>
            </a:r>
            <a:endParaRPr kumimoji="0" lang="zh-CN" altLang="en-US" sz="9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8" name="iślîḑe">
            <a:extLst>
              <a:ext uri="{FF2B5EF4-FFF2-40B4-BE49-F238E27FC236}">
                <a16:creationId xmlns:a16="http://schemas.microsoft.com/office/drawing/2014/main" id="{A1D04EF3-2551-42D6-AF16-B9F906510920}"/>
              </a:ext>
            </a:extLst>
          </p:cNvPr>
          <p:cNvSpPr txBox="1"/>
          <p:nvPr/>
        </p:nvSpPr>
        <p:spPr>
          <a:xfrm>
            <a:off x="1193149" y="1994462"/>
            <a:ext cx="481346" cy="197592"/>
          </a:xfrm>
          <a:prstGeom prst="rect">
            <a:avLst/>
          </a:prstGeom>
          <a:noFill/>
        </p:spPr>
        <p:txBody>
          <a:bodyPr wrap="none" numCol="1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2018</a:t>
            </a:r>
            <a:endParaRPr kumimoji="0" lang="zh-CN" altLang="en-US" sz="9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3" name="ïṩlídê">
            <a:extLst>
              <a:ext uri="{FF2B5EF4-FFF2-40B4-BE49-F238E27FC236}">
                <a16:creationId xmlns:a16="http://schemas.microsoft.com/office/drawing/2014/main" id="{CF189F70-4997-46FB-B3D3-8977790D478A}"/>
              </a:ext>
            </a:extLst>
          </p:cNvPr>
          <p:cNvSpPr/>
          <p:nvPr/>
        </p:nvSpPr>
        <p:spPr>
          <a:xfrm>
            <a:off x="786001" y="1994461"/>
            <a:ext cx="357267" cy="184306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34" name="iŝlíḋè">
            <a:extLst>
              <a:ext uri="{FF2B5EF4-FFF2-40B4-BE49-F238E27FC236}">
                <a16:creationId xmlns:a16="http://schemas.microsoft.com/office/drawing/2014/main" id="{DF242DDD-17C5-41AA-A109-B43D78DF97CE}"/>
              </a:ext>
            </a:extLst>
          </p:cNvPr>
          <p:cNvSpPr/>
          <p:nvPr/>
        </p:nvSpPr>
        <p:spPr>
          <a:xfrm>
            <a:off x="786000" y="1994461"/>
            <a:ext cx="107181" cy="1843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35" name="ïš1iḑè">
            <a:extLst>
              <a:ext uri="{FF2B5EF4-FFF2-40B4-BE49-F238E27FC236}">
                <a16:creationId xmlns:a16="http://schemas.microsoft.com/office/drawing/2014/main" id="{8271E23D-7648-4215-A553-3FDDCDB5FBEC}"/>
              </a:ext>
            </a:extLst>
          </p:cNvPr>
          <p:cNvSpPr/>
          <p:nvPr/>
        </p:nvSpPr>
        <p:spPr>
          <a:xfrm>
            <a:off x="1608375" y="2112051"/>
            <a:ext cx="257625" cy="257236"/>
          </a:xfrm>
          <a:custGeom>
            <a:avLst/>
            <a:gdLst>
              <a:gd name="connsiteX0" fmla="*/ 259984 w 607639"/>
              <a:gd name="connsiteY0" fmla="*/ 430308 h 606722"/>
              <a:gd name="connsiteX1" fmla="*/ 287837 w 607639"/>
              <a:gd name="connsiteY1" fmla="*/ 458126 h 606722"/>
              <a:gd name="connsiteX2" fmla="*/ 139047 w 607639"/>
              <a:gd name="connsiteY2" fmla="*/ 606722 h 606722"/>
              <a:gd name="connsiteX3" fmla="*/ 111282 w 607639"/>
              <a:gd name="connsiteY3" fmla="*/ 578905 h 606722"/>
              <a:gd name="connsiteX4" fmla="*/ 204460 w 607639"/>
              <a:gd name="connsiteY4" fmla="*/ 374844 h 606722"/>
              <a:gd name="connsiteX5" fmla="*/ 232231 w 607639"/>
              <a:gd name="connsiteY5" fmla="*/ 402573 h 606722"/>
              <a:gd name="connsiteX6" fmla="*/ 27771 w 607639"/>
              <a:gd name="connsiteY6" fmla="*/ 606722 h 606722"/>
              <a:gd name="connsiteX7" fmla="*/ 0 w 607639"/>
              <a:gd name="connsiteY7" fmla="*/ 578904 h 606722"/>
              <a:gd name="connsiteX8" fmla="*/ 148791 w 607639"/>
              <a:gd name="connsiteY8" fmla="*/ 319309 h 606722"/>
              <a:gd name="connsiteX9" fmla="*/ 176555 w 607639"/>
              <a:gd name="connsiteY9" fmla="*/ 347040 h 606722"/>
              <a:gd name="connsiteX10" fmla="*/ 27853 w 607639"/>
              <a:gd name="connsiteY10" fmla="*/ 495652 h 606722"/>
              <a:gd name="connsiteX11" fmla="*/ 0 w 607639"/>
              <a:gd name="connsiteY11" fmla="*/ 467921 h 606722"/>
              <a:gd name="connsiteX12" fmla="*/ 482456 w 607639"/>
              <a:gd name="connsiteY12" fmla="*/ 291506 h 606722"/>
              <a:gd name="connsiteX13" fmla="*/ 441354 w 607639"/>
              <a:gd name="connsiteY13" fmla="*/ 444829 h 606722"/>
              <a:gd name="connsiteX14" fmla="*/ 385749 w 607639"/>
              <a:gd name="connsiteY14" fmla="*/ 500380 h 606722"/>
              <a:gd name="connsiteX15" fmla="*/ 329611 w 607639"/>
              <a:gd name="connsiteY15" fmla="*/ 444295 h 606722"/>
              <a:gd name="connsiteX16" fmla="*/ 218312 w 607639"/>
              <a:gd name="connsiteY16" fmla="*/ 277605 h 606722"/>
              <a:gd name="connsiteX17" fmla="*/ 329470 w 607639"/>
              <a:gd name="connsiteY17" fmla="*/ 388739 h 606722"/>
              <a:gd name="connsiteX18" fmla="*/ 301703 w 607639"/>
              <a:gd name="connsiteY18" fmla="*/ 416478 h 606722"/>
              <a:gd name="connsiteX19" fmla="*/ 190456 w 607639"/>
              <a:gd name="connsiteY19" fmla="*/ 305433 h 606722"/>
              <a:gd name="connsiteX20" fmla="*/ 315639 w 607639"/>
              <a:gd name="connsiteY20" fmla="*/ 124971 h 606722"/>
              <a:gd name="connsiteX21" fmla="*/ 162720 w 607639"/>
              <a:gd name="connsiteY21" fmla="*/ 277604 h 606722"/>
              <a:gd name="connsiteX22" fmla="*/ 106554 w 607639"/>
              <a:gd name="connsiteY22" fmla="*/ 221544 h 606722"/>
              <a:gd name="connsiteX23" fmla="*/ 162097 w 607639"/>
              <a:gd name="connsiteY23" fmla="*/ 166016 h 606722"/>
              <a:gd name="connsiteX24" fmla="*/ 459243 w 607639"/>
              <a:gd name="connsiteY24" fmla="*/ 120359 h 606722"/>
              <a:gd name="connsiteX25" fmla="*/ 431471 w 607639"/>
              <a:gd name="connsiteY25" fmla="*/ 148088 h 606722"/>
              <a:gd name="connsiteX26" fmla="*/ 459243 w 607639"/>
              <a:gd name="connsiteY26" fmla="*/ 175905 h 606722"/>
              <a:gd name="connsiteX27" fmla="*/ 487103 w 607639"/>
              <a:gd name="connsiteY27" fmla="*/ 148088 h 606722"/>
              <a:gd name="connsiteX28" fmla="*/ 445357 w 607639"/>
              <a:gd name="connsiteY28" fmla="*/ 50948 h 606722"/>
              <a:gd name="connsiteX29" fmla="*/ 556620 w 607639"/>
              <a:gd name="connsiteY29" fmla="*/ 161952 h 606722"/>
              <a:gd name="connsiteX30" fmla="*/ 357326 w 607639"/>
              <a:gd name="connsiteY30" fmla="*/ 360942 h 606722"/>
              <a:gd name="connsiteX31" fmla="*/ 246062 w 607639"/>
              <a:gd name="connsiteY31" fmla="*/ 249938 h 606722"/>
              <a:gd name="connsiteX32" fmla="*/ 607639 w 607639"/>
              <a:gd name="connsiteY32" fmla="*/ 0 h 606722"/>
              <a:gd name="connsiteX33" fmla="*/ 576136 w 607639"/>
              <a:gd name="connsiteY33" fmla="*/ 125818 h 606722"/>
              <a:gd name="connsiteX34" fmla="*/ 481539 w 607639"/>
              <a:gd name="connsiteY34" fmla="*/ 31454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07639" h="606722">
                <a:moveTo>
                  <a:pt x="259984" y="430308"/>
                </a:moveTo>
                <a:lnTo>
                  <a:pt x="287837" y="458126"/>
                </a:lnTo>
                <a:lnTo>
                  <a:pt x="139047" y="606722"/>
                </a:lnTo>
                <a:lnTo>
                  <a:pt x="111282" y="578905"/>
                </a:lnTo>
                <a:close/>
                <a:moveTo>
                  <a:pt x="204460" y="374844"/>
                </a:moveTo>
                <a:lnTo>
                  <a:pt x="232231" y="402573"/>
                </a:lnTo>
                <a:lnTo>
                  <a:pt x="27771" y="606722"/>
                </a:lnTo>
                <a:lnTo>
                  <a:pt x="0" y="578904"/>
                </a:lnTo>
                <a:close/>
                <a:moveTo>
                  <a:pt x="148791" y="319309"/>
                </a:moveTo>
                <a:lnTo>
                  <a:pt x="176555" y="347040"/>
                </a:lnTo>
                <a:lnTo>
                  <a:pt x="27853" y="495652"/>
                </a:lnTo>
                <a:lnTo>
                  <a:pt x="0" y="467921"/>
                </a:lnTo>
                <a:close/>
                <a:moveTo>
                  <a:pt x="482456" y="291506"/>
                </a:moveTo>
                <a:lnTo>
                  <a:pt x="441354" y="444829"/>
                </a:lnTo>
                <a:lnTo>
                  <a:pt x="385749" y="500380"/>
                </a:lnTo>
                <a:lnTo>
                  <a:pt x="329611" y="444295"/>
                </a:lnTo>
                <a:close/>
                <a:moveTo>
                  <a:pt x="218312" y="277605"/>
                </a:moveTo>
                <a:lnTo>
                  <a:pt x="329470" y="388739"/>
                </a:lnTo>
                <a:lnTo>
                  <a:pt x="301703" y="416478"/>
                </a:lnTo>
                <a:lnTo>
                  <a:pt x="190456" y="305433"/>
                </a:lnTo>
                <a:close/>
                <a:moveTo>
                  <a:pt x="315639" y="124971"/>
                </a:moveTo>
                <a:lnTo>
                  <a:pt x="162720" y="277604"/>
                </a:lnTo>
                <a:lnTo>
                  <a:pt x="106554" y="221544"/>
                </a:lnTo>
                <a:lnTo>
                  <a:pt x="162097" y="166016"/>
                </a:lnTo>
                <a:close/>
                <a:moveTo>
                  <a:pt x="459243" y="120359"/>
                </a:moveTo>
                <a:lnTo>
                  <a:pt x="431471" y="148088"/>
                </a:lnTo>
                <a:lnTo>
                  <a:pt x="459243" y="175905"/>
                </a:lnTo>
                <a:lnTo>
                  <a:pt x="487103" y="148088"/>
                </a:lnTo>
                <a:close/>
                <a:moveTo>
                  <a:pt x="445357" y="50948"/>
                </a:moveTo>
                <a:lnTo>
                  <a:pt x="556620" y="161952"/>
                </a:lnTo>
                <a:lnTo>
                  <a:pt x="357326" y="360942"/>
                </a:lnTo>
                <a:lnTo>
                  <a:pt x="246062" y="249938"/>
                </a:lnTo>
                <a:close/>
                <a:moveTo>
                  <a:pt x="607639" y="0"/>
                </a:moveTo>
                <a:lnTo>
                  <a:pt x="576136" y="125818"/>
                </a:lnTo>
                <a:lnTo>
                  <a:pt x="481539" y="31454"/>
                </a:lnTo>
                <a:close/>
              </a:path>
            </a:pathLst>
          </a:cu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8D16B3DD-A2A3-408D-8422-462096DB8CCC}"/>
              </a:ext>
            </a:extLst>
          </p:cNvPr>
          <p:cNvCxnSpPr/>
          <p:nvPr/>
        </p:nvCxnSpPr>
        <p:spPr>
          <a:xfrm>
            <a:off x="4656000" y="1123950"/>
            <a:ext cx="0" cy="5019675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ï$lîdê">
            <a:extLst>
              <a:ext uri="{FF2B5EF4-FFF2-40B4-BE49-F238E27FC236}">
                <a16:creationId xmlns:a16="http://schemas.microsoft.com/office/drawing/2014/main" id="{F4EA5F8F-F417-4BBC-A445-9D4A7A5F7B2B}"/>
              </a:ext>
            </a:extLst>
          </p:cNvPr>
          <p:cNvSpPr/>
          <p:nvPr/>
        </p:nvSpPr>
        <p:spPr>
          <a:xfrm>
            <a:off x="6073055" y="3840540"/>
            <a:ext cx="1106082" cy="1106078"/>
          </a:xfrm>
          <a:prstGeom prst="ellipse">
            <a:avLst/>
          </a:prstGeom>
          <a:blipFill>
            <a:blip r:embed="rId3"/>
            <a:stretch>
              <a:fillRect l="-21298" t="3987" r="-33280" b="-3987"/>
            </a:stretch>
          </a:blipFill>
          <a:ln w="50800">
            <a:solidFill>
              <a:schemeClr val="bg1"/>
            </a:solidFill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11" name="íSļïdé">
            <a:extLst>
              <a:ext uri="{FF2B5EF4-FFF2-40B4-BE49-F238E27FC236}">
                <a16:creationId xmlns:a16="http://schemas.microsoft.com/office/drawing/2014/main" id="{F40319D6-84A4-47BE-BAD3-27F84559327D}"/>
              </a:ext>
            </a:extLst>
          </p:cNvPr>
          <p:cNvSpPr/>
          <p:nvPr/>
        </p:nvSpPr>
        <p:spPr>
          <a:xfrm>
            <a:off x="7043378" y="4217472"/>
            <a:ext cx="352208" cy="35221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sz="1600" b="1" dirty="0">
                <a:solidFill>
                  <a:schemeClr val="bg1"/>
                </a:solidFill>
              </a:rPr>
              <a:t>4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12" name="íṩļiḑè">
            <a:extLst>
              <a:ext uri="{FF2B5EF4-FFF2-40B4-BE49-F238E27FC236}">
                <a16:creationId xmlns:a16="http://schemas.microsoft.com/office/drawing/2014/main" id="{2562F5FB-7070-4149-BD81-D0EEC0F809E8}"/>
              </a:ext>
            </a:extLst>
          </p:cNvPr>
          <p:cNvSpPr/>
          <p:nvPr/>
        </p:nvSpPr>
        <p:spPr>
          <a:xfrm>
            <a:off x="9544093" y="3840540"/>
            <a:ext cx="1106082" cy="1106078"/>
          </a:xfrm>
          <a:prstGeom prst="ellipse">
            <a:avLst/>
          </a:prstGeom>
          <a:blipFill>
            <a:blip r:embed="rId4"/>
            <a:stretch>
              <a:fillRect l="-17695" t="3987" r="-36883" b="-3987"/>
            </a:stretch>
          </a:blipFill>
          <a:ln w="50800">
            <a:solidFill>
              <a:schemeClr val="bg1"/>
            </a:solidFill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13" name="ïṩlíḓé">
            <a:extLst>
              <a:ext uri="{FF2B5EF4-FFF2-40B4-BE49-F238E27FC236}">
                <a16:creationId xmlns:a16="http://schemas.microsoft.com/office/drawing/2014/main" id="{1C71B7F0-9BFD-4EC7-9C43-1AF73842EEEE}"/>
              </a:ext>
            </a:extLst>
          </p:cNvPr>
          <p:cNvSpPr/>
          <p:nvPr/>
        </p:nvSpPr>
        <p:spPr>
          <a:xfrm>
            <a:off x="9921029" y="3633787"/>
            <a:ext cx="352208" cy="352212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sz="1600" b="1" dirty="0">
                <a:solidFill>
                  <a:schemeClr val="bg1"/>
                </a:solidFill>
              </a:rPr>
              <a:t>3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30" name="íšḷïďé">
            <a:extLst>
              <a:ext uri="{FF2B5EF4-FFF2-40B4-BE49-F238E27FC236}">
                <a16:creationId xmlns:a16="http://schemas.microsoft.com/office/drawing/2014/main" id="{F56A8795-3987-400F-8475-466ED4C7F603}"/>
              </a:ext>
            </a:extLst>
          </p:cNvPr>
          <p:cNvSpPr/>
          <p:nvPr/>
        </p:nvSpPr>
        <p:spPr bwMode="auto">
          <a:xfrm>
            <a:off x="5188124" y="5533168"/>
            <a:ext cx="2875945" cy="610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tabLst>
                <a:tab pos="228594" algn="l"/>
              </a:tabLst>
              <a:defRPr/>
            </a:pPr>
            <a:r>
              <a:rPr lang="en-US" altLang="zh-CN" sz="800" dirty="0"/>
              <a:t>Supporting text here.</a:t>
            </a:r>
          </a:p>
          <a:p>
            <a:pPr algn="ctr">
              <a:lnSpc>
                <a:spcPct val="150000"/>
              </a:lnSpc>
              <a:tabLst>
                <a:tab pos="228594" algn="l"/>
              </a:tabLst>
              <a:defRPr/>
            </a:pPr>
            <a:r>
              <a:rPr lang="en-US" altLang="zh-CN" sz="800" dirty="0"/>
              <a:t>Copy paste fonts. Choose the only option to retain text.</a:t>
            </a:r>
          </a:p>
        </p:txBody>
      </p:sp>
      <p:sp>
        <p:nvSpPr>
          <p:cNvPr id="31" name="îşļïḓè">
            <a:extLst>
              <a:ext uri="{FF2B5EF4-FFF2-40B4-BE49-F238E27FC236}">
                <a16:creationId xmlns:a16="http://schemas.microsoft.com/office/drawing/2014/main" id="{929586CC-A2D0-4C70-AEAF-C14E9403809D}"/>
              </a:ext>
            </a:extLst>
          </p:cNvPr>
          <p:cNvSpPr txBox="1"/>
          <p:nvPr/>
        </p:nvSpPr>
        <p:spPr bwMode="auto">
          <a:xfrm>
            <a:off x="5188124" y="5113933"/>
            <a:ext cx="2875945" cy="419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accent2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dirty="0">
                <a:solidFill>
                  <a:schemeClr val="accent1"/>
                </a:solidFill>
              </a:rPr>
              <a:t>Text here</a:t>
            </a:r>
          </a:p>
        </p:txBody>
      </p:sp>
      <p:sp>
        <p:nvSpPr>
          <p:cNvPr id="28" name="îṡľíḓê">
            <a:extLst>
              <a:ext uri="{FF2B5EF4-FFF2-40B4-BE49-F238E27FC236}">
                <a16:creationId xmlns:a16="http://schemas.microsoft.com/office/drawing/2014/main" id="{7CC9D21B-B703-4FF0-92E9-681CA2D0C8D4}"/>
              </a:ext>
            </a:extLst>
          </p:cNvPr>
          <p:cNvSpPr/>
          <p:nvPr/>
        </p:nvSpPr>
        <p:spPr bwMode="auto">
          <a:xfrm>
            <a:off x="8659161" y="5533168"/>
            <a:ext cx="2875945" cy="610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tabLst>
                <a:tab pos="228594" algn="l"/>
              </a:tabLst>
              <a:defRPr/>
            </a:pPr>
            <a:r>
              <a:rPr lang="en-US" altLang="zh-CN" sz="800" dirty="0"/>
              <a:t>Supporting text here.</a:t>
            </a:r>
          </a:p>
          <a:p>
            <a:pPr algn="ctr">
              <a:lnSpc>
                <a:spcPct val="150000"/>
              </a:lnSpc>
              <a:tabLst>
                <a:tab pos="228594" algn="l"/>
              </a:tabLst>
              <a:defRPr/>
            </a:pPr>
            <a:r>
              <a:rPr lang="en-US" altLang="zh-CN" sz="800" dirty="0"/>
              <a:t>Copy paste fonts. Choose the only option to retain text.</a:t>
            </a:r>
          </a:p>
        </p:txBody>
      </p:sp>
      <p:sp>
        <p:nvSpPr>
          <p:cNvPr id="29" name="í$ḷîdê">
            <a:extLst>
              <a:ext uri="{FF2B5EF4-FFF2-40B4-BE49-F238E27FC236}">
                <a16:creationId xmlns:a16="http://schemas.microsoft.com/office/drawing/2014/main" id="{FE5BE1DF-DC83-4E4C-B563-497CD00ED125}"/>
              </a:ext>
            </a:extLst>
          </p:cNvPr>
          <p:cNvSpPr txBox="1"/>
          <p:nvPr/>
        </p:nvSpPr>
        <p:spPr bwMode="auto">
          <a:xfrm>
            <a:off x="8659161" y="5113933"/>
            <a:ext cx="2875945" cy="419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accent2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dirty="0">
                <a:solidFill>
                  <a:schemeClr val="accent3"/>
                </a:solidFill>
              </a:rPr>
              <a:t>Text here</a:t>
            </a:r>
          </a:p>
        </p:txBody>
      </p:sp>
      <p:sp>
        <p:nvSpPr>
          <p:cNvPr id="16" name="îṧlïḍe">
            <a:extLst>
              <a:ext uri="{FF2B5EF4-FFF2-40B4-BE49-F238E27FC236}">
                <a16:creationId xmlns:a16="http://schemas.microsoft.com/office/drawing/2014/main" id="{F4A851A6-B5CE-4C86-8BAC-16131D91B226}"/>
              </a:ext>
            </a:extLst>
          </p:cNvPr>
          <p:cNvSpPr/>
          <p:nvPr/>
        </p:nvSpPr>
        <p:spPr>
          <a:xfrm>
            <a:off x="6073055" y="2178828"/>
            <a:ext cx="1106082" cy="1106078"/>
          </a:xfrm>
          <a:prstGeom prst="ellipse">
            <a:avLst/>
          </a:prstGeom>
          <a:blipFill>
            <a:blip r:embed="rId5"/>
            <a:stretch>
              <a:fillRect l="-21298" t="2262" r="-33280" b="-2262"/>
            </a:stretch>
          </a:blipFill>
          <a:ln w="50800">
            <a:solidFill>
              <a:schemeClr val="bg1"/>
            </a:solidFill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17" name="iṩľîde">
            <a:extLst>
              <a:ext uri="{FF2B5EF4-FFF2-40B4-BE49-F238E27FC236}">
                <a16:creationId xmlns:a16="http://schemas.microsoft.com/office/drawing/2014/main" id="{49804781-28C1-49E7-B591-A8FE2BC55F3E}"/>
              </a:ext>
            </a:extLst>
          </p:cNvPr>
          <p:cNvSpPr/>
          <p:nvPr/>
        </p:nvSpPr>
        <p:spPr>
          <a:xfrm>
            <a:off x="7043378" y="2555760"/>
            <a:ext cx="352208" cy="35221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sz="1600" b="1" dirty="0">
                <a:solidFill>
                  <a:schemeClr val="bg1"/>
                </a:solidFill>
              </a:rPr>
              <a:t>1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18" name="iṣ1iḍe">
            <a:extLst>
              <a:ext uri="{FF2B5EF4-FFF2-40B4-BE49-F238E27FC236}">
                <a16:creationId xmlns:a16="http://schemas.microsoft.com/office/drawing/2014/main" id="{FFB4D3F8-AB03-4D2C-8832-3AD98A611AAE}"/>
              </a:ext>
            </a:extLst>
          </p:cNvPr>
          <p:cNvSpPr/>
          <p:nvPr/>
        </p:nvSpPr>
        <p:spPr>
          <a:xfrm>
            <a:off x="9544093" y="2178828"/>
            <a:ext cx="1106082" cy="1106078"/>
          </a:xfrm>
          <a:prstGeom prst="ellipse">
            <a:avLst/>
          </a:prstGeom>
          <a:blipFill>
            <a:blip r:embed="rId6"/>
            <a:stretch>
              <a:fillRect l="-17695" t="2262" r="-36883" b="-2262"/>
            </a:stretch>
          </a:blipFill>
          <a:ln w="50800">
            <a:solidFill>
              <a:schemeClr val="bg1"/>
            </a:solidFill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19" name="ïṩḷiḑe">
            <a:extLst>
              <a:ext uri="{FF2B5EF4-FFF2-40B4-BE49-F238E27FC236}">
                <a16:creationId xmlns:a16="http://schemas.microsoft.com/office/drawing/2014/main" id="{4062A6A1-2873-4FF1-84FE-17527F24584E}"/>
              </a:ext>
            </a:extLst>
          </p:cNvPr>
          <p:cNvSpPr/>
          <p:nvPr/>
        </p:nvSpPr>
        <p:spPr>
          <a:xfrm>
            <a:off x="9311056" y="2555760"/>
            <a:ext cx="352208" cy="35221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sz="1600" b="1" dirty="0">
                <a:solidFill>
                  <a:schemeClr val="bg1"/>
                </a:solidFill>
              </a:rPr>
              <a:t>2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4E39FE79-1059-488E-B8AD-94B25EA96993}"/>
              </a:ext>
            </a:extLst>
          </p:cNvPr>
          <p:cNvCxnSpPr>
            <a:stCxn id="17" idx="6"/>
            <a:endCxn id="19" idx="2"/>
          </p:cNvCxnSpPr>
          <p:nvPr/>
        </p:nvCxnSpPr>
        <p:spPr>
          <a:xfrm>
            <a:off x="7395586" y="2731866"/>
            <a:ext cx="191547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348CA3BD-3C9B-4BD2-9647-8ECE4BC97109}"/>
              </a:ext>
            </a:extLst>
          </p:cNvPr>
          <p:cNvCxnSpPr>
            <a:cxnSpLocks/>
            <a:stCxn id="18" idx="4"/>
            <a:endCxn id="13" idx="0"/>
          </p:cNvCxnSpPr>
          <p:nvPr/>
        </p:nvCxnSpPr>
        <p:spPr>
          <a:xfrm flipH="1">
            <a:off x="10097133" y="3284906"/>
            <a:ext cx="1" cy="348881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ïṡļídé">
            <a:extLst>
              <a:ext uri="{FF2B5EF4-FFF2-40B4-BE49-F238E27FC236}">
                <a16:creationId xmlns:a16="http://schemas.microsoft.com/office/drawing/2014/main" id="{E7C4F69D-C28B-4080-87C0-326536A9CE28}"/>
              </a:ext>
            </a:extLst>
          </p:cNvPr>
          <p:cNvSpPr/>
          <p:nvPr/>
        </p:nvSpPr>
        <p:spPr bwMode="auto">
          <a:xfrm>
            <a:off x="5188124" y="1563297"/>
            <a:ext cx="2875945" cy="610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tabLst>
                <a:tab pos="228594" algn="l"/>
              </a:tabLst>
              <a:defRPr/>
            </a:pPr>
            <a:r>
              <a:rPr lang="en-US" altLang="zh-CN" sz="800" dirty="0"/>
              <a:t>Supporting text here.</a:t>
            </a:r>
          </a:p>
          <a:p>
            <a:pPr algn="ctr">
              <a:lnSpc>
                <a:spcPct val="150000"/>
              </a:lnSpc>
              <a:tabLst>
                <a:tab pos="228594" algn="l"/>
              </a:tabLst>
              <a:defRPr/>
            </a:pPr>
            <a:r>
              <a:rPr lang="en-US" altLang="zh-CN" sz="800" dirty="0"/>
              <a:t>Copy paste fonts. Choose the only option to retain text.</a:t>
            </a:r>
          </a:p>
        </p:txBody>
      </p:sp>
      <p:sp>
        <p:nvSpPr>
          <p:cNvPr id="27" name="ïṧḻïḋe">
            <a:extLst>
              <a:ext uri="{FF2B5EF4-FFF2-40B4-BE49-F238E27FC236}">
                <a16:creationId xmlns:a16="http://schemas.microsoft.com/office/drawing/2014/main" id="{7E7AE5F2-0008-4ADB-87B0-F5790653E576}"/>
              </a:ext>
            </a:extLst>
          </p:cNvPr>
          <p:cNvSpPr txBox="1"/>
          <p:nvPr/>
        </p:nvSpPr>
        <p:spPr bwMode="auto">
          <a:xfrm>
            <a:off x="5188124" y="1144062"/>
            <a:ext cx="2875945" cy="419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accent2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dirty="0">
                <a:solidFill>
                  <a:schemeClr val="accent1"/>
                </a:solidFill>
              </a:rPr>
              <a:t>Text here</a:t>
            </a:r>
          </a:p>
        </p:txBody>
      </p:sp>
      <p:sp>
        <p:nvSpPr>
          <p:cNvPr id="24" name="íṧļíďe">
            <a:extLst>
              <a:ext uri="{FF2B5EF4-FFF2-40B4-BE49-F238E27FC236}">
                <a16:creationId xmlns:a16="http://schemas.microsoft.com/office/drawing/2014/main" id="{5814A8B7-4AD2-460E-93B8-1513AC7D42B1}"/>
              </a:ext>
            </a:extLst>
          </p:cNvPr>
          <p:cNvSpPr/>
          <p:nvPr/>
        </p:nvSpPr>
        <p:spPr bwMode="auto">
          <a:xfrm>
            <a:off x="8659161" y="1563297"/>
            <a:ext cx="2875945" cy="610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  <a:tabLst>
                <a:tab pos="228594" algn="l"/>
              </a:tabLst>
              <a:defRPr/>
            </a:pPr>
            <a:r>
              <a:rPr lang="en-US" altLang="zh-CN" sz="800" dirty="0"/>
              <a:t>Supporting text here.</a:t>
            </a:r>
          </a:p>
          <a:p>
            <a:pPr algn="ctr">
              <a:lnSpc>
                <a:spcPct val="150000"/>
              </a:lnSpc>
              <a:tabLst>
                <a:tab pos="228594" algn="l"/>
              </a:tabLst>
              <a:defRPr/>
            </a:pPr>
            <a:r>
              <a:rPr lang="en-US" altLang="zh-CN" sz="800" dirty="0"/>
              <a:t>Copy paste fonts. Choose the only option to retain text.</a:t>
            </a:r>
          </a:p>
        </p:txBody>
      </p:sp>
      <p:sp>
        <p:nvSpPr>
          <p:cNvPr id="25" name="ïSľíḍe">
            <a:extLst>
              <a:ext uri="{FF2B5EF4-FFF2-40B4-BE49-F238E27FC236}">
                <a16:creationId xmlns:a16="http://schemas.microsoft.com/office/drawing/2014/main" id="{CD3FFA25-CB8E-47EE-9D05-5C0BDD07A4CB}"/>
              </a:ext>
            </a:extLst>
          </p:cNvPr>
          <p:cNvSpPr txBox="1"/>
          <p:nvPr/>
        </p:nvSpPr>
        <p:spPr bwMode="auto">
          <a:xfrm>
            <a:off x="8659161" y="1144062"/>
            <a:ext cx="2875945" cy="419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accent2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altLang="zh-CN" dirty="0">
                <a:solidFill>
                  <a:schemeClr val="accent1"/>
                </a:solidFill>
              </a:rPr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65413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06143B-014C-46FB-8462-9C71A7B7C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5405EF3-81A7-4FEB-81D7-03BB70FB6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11178A-017A-4076-B690-620CE756B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9</a:t>
            </a:fld>
            <a:endParaRPr lang="zh-CN" altLang="en-US"/>
          </a:p>
        </p:txBody>
      </p:sp>
      <p:sp>
        <p:nvSpPr>
          <p:cNvPr id="6" name="išḷîdê">
            <a:extLst>
              <a:ext uri="{FF2B5EF4-FFF2-40B4-BE49-F238E27FC236}">
                <a16:creationId xmlns:a16="http://schemas.microsoft.com/office/drawing/2014/main" id="{FF6C70EA-239C-4FE8-AAA3-C3E2FBEFEDC3}"/>
              </a:ext>
            </a:extLst>
          </p:cNvPr>
          <p:cNvSpPr/>
          <p:nvPr/>
        </p:nvSpPr>
        <p:spPr bwMode="auto">
          <a:xfrm>
            <a:off x="674803" y="1134000"/>
            <a:ext cx="471197" cy="544464"/>
          </a:xfrm>
          <a:custGeom>
            <a:avLst/>
            <a:gdLst>
              <a:gd name="connsiteX0" fmla="*/ 382817 w 525077"/>
              <a:gd name="connsiteY0" fmla="*/ 436659 h 606722"/>
              <a:gd name="connsiteX1" fmla="*/ 409138 w 525077"/>
              <a:gd name="connsiteY1" fmla="*/ 462945 h 606722"/>
              <a:gd name="connsiteX2" fmla="*/ 382817 w 525077"/>
              <a:gd name="connsiteY2" fmla="*/ 489231 h 606722"/>
              <a:gd name="connsiteX3" fmla="*/ 356496 w 525077"/>
              <a:gd name="connsiteY3" fmla="*/ 462945 h 606722"/>
              <a:gd name="connsiteX4" fmla="*/ 382817 w 525077"/>
              <a:gd name="connsiteY4" fmla="*/ 436659 h 606722"/>
              <a:gd name="connsiteX5" fmla="*/ 145718 w 525077"/>
              <a:gd name="connsiteY5" fmla="*/ 436659 h 606722"/>
              <a:gd name="connsiteX6" fmla="*/ 172039 w 525077"/>
              <a:gd name="connsiteY6" fmla="*/ 462945 h 606722"/>
              <a:gd name="connsiteX7" fmla="*/ 145718 w 525077"/>
              <a:gd name="connsiteY7" fmla="*/ 489231 h 606722"/>
              <a:gd name="connsiteX8" fmla="*/ 119397 w 525077"/>
              <a:gd name="connsiteY8" fmla="*/ 462945 h 606722"/>
              <a:gd name="connsiteX9" fmla="*/ 145718 w 525077"/>
              <a:gd name="connsiteY9" fmla="*/ 436659 h 606722"/>
              <a:gd name="connsiteX10" fmla="*/ 382817 w 525077"/>
              <a:gd name="connsiteY10" fmla="*/ 122713 h 606722"/>
              <a:gd name="connsiteX11" fmla="*/ 409138 w 525077"/>
              <a:gd name="connsiteY11" fmla="*/ 149020 h 606722"/>
              <a:gd name="connsiteX12" fmla="*/ 409138 w 525077"/>
              <a:gd name="connsiteY12" fmla="*/ 359474 h 606722"/>
              <a:gd name="connsiteX13" fmla="*/ 382817 w 525077"/>
              <a:gd name="connsiteY13" fmla="*/ 385781 h 606722"/>
              <a:gd name="connsiteX14" fmla="*/ 356496 w 525077"/>
              <a:gd name="connsiteY14" fmla="*/ 359474 h 606722"/>
              <a:gd name="connsiteX15" fmla="*/ 356496 w 525077"/>
              <a:gd name="connsiteY15" fmla="*/ 149020 h 606722"/>
              <a:gd name="connsiteX16" fmla="*/ 382817 w 525077"/>
              <a:gd name="connsiteY16" fmla="*/ 122713 h 606722"/>
              <a:gd name="connsiteX17" fmla="*/ 145718 w 525077"/>
              <a:gd name="connsiteY17" fmla="*/ 122713 h 606722"/>
              <a:gd name="connsiteX18" fmla="*/ 172039 w 525077"/>
              <a:gd name="connsiteY18" fmla="*/ 149020 h 606722"/>
              <a:gd name="connsiteX19" fmla="*/ 172039 w 525077"/>
              <a:gd name="connsiteY19" fmla="*/ 359474 h 606722"/>
              <a:gd name="connsiteX20" fmla="*/ 145718 w 525077"/>
              <a:gd name="connsiteY20" fmla="*/ 385781 h 606722"/>
              <a:gd name="connsiteX21" fmla="*/ 119397 w 525077"/>
              <a:gd name="connsiteY21" fmla="*/ 359474 h 606722"/>
              <a:gd name="connsiteX22" fmla="*/ 119397 w 525077"/>
              <a:gd name="connsiteY22" fmla="*/ 149020 h 606722"/>
              <a:gd name="connsiteX23" fmla="*/ 145718 w 525077"/>
              <a:gd name="connsiteY23" fmla="*/ 122713 h 606722"/>
              <a:gd name="connsiteX24" fmla="*/ 289731 w 525077"/>
              <a:gd name="connsiteY24" fmla="*/ 52611 h 606722"/>
              <a:gd name="connsiteX25" fmla="*/ 289731 w 525077"/>
              <a:gd name="connsiteY25" fmla="*/ 554111 h 606722"/>
              <a:gd name="connsiteX26" fmla="*/ 474163 w 525077"/>
              <a:gd name="connsiteY26" fmla="*/ 554111 h 606722"/>
              <a:gd name="connsiteX27" fmla="*/ 474163 w 525077"/>
              <a:gd name="connsiteY27" fmla="*/ 52611 h 606722"/>
              <a:gd name="connsiteX28" fmla="*/ 52695 w 525077"/>
              <a:gd name="connsiteY28" fmla="*/ 52611 h 606722"/>
              <a:gd name="connsiteX29" fmla="*/ 52695 w 525077"/>
              <a:gd name="connsiteY29" fmla="*/ 554111 h 606722"/>
              <a:gd name="connsiteX30" fmla="*/ 237037 w 525077"/>
              <a:gd name="connsiteY30" fmla="*/ 554111 h 606722"/>
              <a:gd name="connsiteX31" fmla="*/ 237037 w 525077"/>
              <a:gd name="connsiteY31" fmla="*/ 52611 h 606722"/>
              <a:gd name="connsiteX32" fmla="*/ 26347 w 525077"/>
              <a:gd name="connsiteY32" fmla="*/ 0 h 606722"/>
              <a:gd name="connsiteX33" fmla="*/ 498730 w 525077"/>
              <a:gd name="connsiteY33" fmla="*/ 0 h 606722"/>
              <a:gd name="connsiteX34" fmla="*/ 525077 w 525077"/>
              <a:gd name="connsiteY34" fmla="*/ 26306 h 606722"/>
              <a:gd name="connsiteX35" fmla="*/ 525077 w 525077"/>
              <a:gd name="connsiteY35" fmla="*/ 580416 h 606722"/>
              <a:gd name="connsiteX36" fmla="*/ 498730 w 525077"/>
              <a:gd name="connsiteY36" fmla="*/ 606722 h 606722"/>
              <a:gd name="connsiteX37" fmla="*/ 26347 w 525077"/>
              <a:gd name="connsiteY37" fmla="*/ 606722 h 606722"/>
              <a:gd name="connsiteX38" fmla="*/ 0 w 525077"/>
              <a:gd name="connsiteY38" fmla="*/ 580416 h 606722"/>
              <a:gd name="connsiteX39" fmla="*/ 0 w 525077"/>
              <a:gd name="connsiteY39" fmla="*/ 26306 h 606722"/>
              <a:gd name="connsiteX40" fmla="*/ 26347 w 525077"/>
              <a:gd name="connsiteY40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25077" h="606722">
                <a:moveTo>
                  <a:pt x="382817" y="436659"/>
                </a:moveTo>
                <a:cubicBezTo>
                  <a:pt x="397354" y="436659"/>
                  <a:pt x="409138" y="448428"/>
                  <a:pt x="409138" y="462945"/>
                </a:cubicBezTo>
                <a:cubicBezTo>
                  <a:pt x="409138" y="477462"/>
                  <a:pt x="397354" y="489231"/>
                  <a:pt x="382817" y="489231"/>
                </a:cubicBezTo>
                <a:cubicBezTo>
                  <a:pt x="368280" y="489231"/>
                  <a:pt x="356496" y="477462"/>
                  <a:pt x="356496" y="462945"/>
                </a:cubicBezTo>
                <a:cubicBezTo>
                  <a:pt x="356496" y="448428"/>
                  <a:pt x="368280" y="436659"/>
                  <a:pt x="382817" y="436659"/>
                </a:cubicBezTo>
                <a:close/>
                <a:moveTo>
                  <a:pt x="145718" y="436659"/>
                </a:moveTo>
                <a:cubicBezTo>
                  <a:pt x="160255" y="436659"/>
                  <a:pt x="172039" y="448428"/>
                  <a:pt x="172039" y="462945"/>
                </a:cubicBezTo>
                <a:cubicBezTo>
                  <a:pt x="172039" y="477462"/>
                  <a:pt x="160255" y="489231"/>
                  <a:pt x="145718" y="489231"/>
                </a:cubicBezTo>
                <a:cubicBezTo>
                  <a:pt x="131181" y="489231"/>
                  <a:pt x="119397" y="477462"/>
                  <a:pt x="119397" y="462945"/>
                </a:cubicBezTo>
                <a:cubicBezTo>
                  <a:pt x="119397" y="448428"/>
                  <a:pt x="131181" y="436659"/>
                  <a:pt x="145718" y="436659"/>
                </a:cubicBezTo>
                <a:close/>
                <a:moveTo>
                  <a:pt x="382817" y="122713"/>
                </a:moveTo>
                <a:cubicBezTo>
                  <a:pt x="397311" y="122713"/>
                  <a:pt x="409138" y="134534"/>
                  <a:pt x="409138" y="149020"/>
                </a:cubicBezTo>
                <a:lnTo>
                  <a:pt x="409138" y="359474"/>
                </a:lnTo>
                <a:cubicBezTo>
                  <a:pt x="409138" y="373961"/>
                  <a:pt x="397311" y="385781"/>
                  <a:pt x="382817" y="385781"/>
                </a:cubicBezTo>
                <a:cubicBezTo>
                  <a:pt x="368234" y="385781"/>
                  <a:pt x="356496" y="373961"/>
                  <a:pt x="356496" y="359474"/>
                </a:cubicBezTo>
                <a:lnTo>
                  <a:pt x="356496" y="149020"/>
                </a:lnTo>
                <a:cubicBezTo>
                  <a:pt x="356496" y="134534"/>
                  <a:pt x="368234" y="122713"/>
                  <a:pt x="382817" y="122713"/>
                </a:cubicBezTo>
                <a:close/>
                <a:moveTo>
                  <a:pt x="145718" y="122713"/>
                </a:moveTo>
                <a:cubicBezTo>
                  <a:pt x="160301" y="122713"/>
                  <a:pt x="172039" y="134534"/>
                  <a:pt x="172039" y="149020"/>
                </a:cubicBezTo>
                <a:lnTo>
                  <a:pt x="172039" y="359474"/>
                </a:lnTo>
                <a:cubicBezTo>
                  <a:pt x="172039" y="373961"/>
                  <a:pt x="160301" y="385781"/>
                  <a:pt x="145718" y="385781"/>
                </a:cubicBezTo>
                <a:cubicBezTo>
                  <a:pt x="131224" y="385781"/>
                  <a:pt x="119397" y="373961"/>
                  <a:pt x="119397" y="359474"/>
                </a:cubicBezTo>
                <a:lnTo>
                  <a:pt x="119397" y="149020"/>
                </a:lnTo>
                <a:cubicBezTo>
                  <a:pt x="119397" y="134534"/>
                  <a:pt x="131224" y="122713"/>
                  <a:pt x="145718" y="122713"/>
                </a:cubicBezTo>
                <a:close/>
                <a:moveTo>
                  <a:pt x="289731" y="52611"/>
                </a:moveTo>
                <a:lnTo>
                  <a:pt x="289731" y="554111"/>
                </a:lnTo>
                <a:lnTo>
                  <a:pt x="474163" y="554111"/>
                </a:lnTo>
                <a:lnTo>
                  <a:pt x="474163" y="52611"/>
                </a:lnTo>
                <a:close/>
                <a:moveTo>
                  <a:pt x="52695" y="52611"/>
                </a:moveTo>
                <a:lnTo>
                  <a:pt x="52695" y="554111"/>
                </a:lnTo>
                <a:lnTo>
                  <a:pt x="237037" y="554111"/>
                </a:lnTo>
                <a:lnTo>
                  <a:pt x="237037" y="52611"/>
                </a:lnTo>
                <a:close/>
                <a:moveTo>
                  <a:pt x="26347" y="0"/>
                </a:moveTo>
                <a:lnTo>
                  <a:pt x="498730" y="0"/>
                </a:lnTo>
                <a:cubicBezTo>
                  <a:pt x="513239" y="0"/>
                  <a:pt x="525077" y="11820"/>
                  <a:pt x="525077" y="26306"/>
                </a:cubicBezTo>
                <a:lnTo>
                  <a:pt x="525077" y="580416"/>
                </a:lnTo>
                <a:cubicBezTo>
                  <a:pt x="525077" y="594902"/>
                  <a:pt x="513328" y="606722"/>
                  <a:pt x="498730" y="606722"/>
                </a:cubicBezTo>
                <a:lnTo>
                  <a:pt x="26347" y="606722"/>
                </a:lnTo>
                <a:cubicBezTo>
                  <a:pt x="11749" y="606722"/>
                  <a:pt x="0" y="594902"/>
                  <a:pt x="0" y="580416"/>
                </a:cubicBezTo>
                <a:lnTo>
                  <a:pt x="0" y="26306"/>
                </a:lnTo>
                <a:cubicBezTo>
                  <a:pt x="0" y="11820"/>
                  <a:pt x="11749" y="0"/>
                  <a:pt x="263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îṣļïḓè">
            <a:extLst>
              <a:ext uri="{FF2B5EF4-FFF2-40B4-BE49-F238E27FC236}">
                <a16:creationId xmlns:a16="http://schemas.microsoft.com/office/drawing/2014/main" id="{4EE311DA-7CBB-45A9-86A8-A9A69C4CB8F2}"/>
              </a:ext>
            </a:extLst>
          </p:cNvPr>
          <p:cNvSpPr/>
          <p:nvPr/>
        </p:nvSpPr>
        <p:spPr bwMode="auto">
          <a:xfrm>
            <a:off x="674803" y="1718220"/>
            <a:ext cx="5049392" cy="969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You can use the icon library in </a:t>
            </a:r>
            <a:r>
              <a:rPr lang="en-US" altLang="zh-CN" sz="1100" dirty="0" err="1"/>
              <a:t>iSlide</a:t>
            </a:r>
            <a:r>
              <a:rPr lang="en-US" altLang="zh-CN" sz="1100" dirty="0"/>
              <a:t>  (www.islide.cc) to filter and replace existing icon elements with one click.</a:t>
            </a:r>
          </a:p>
        </p:txBody>
      </p:sp>
      <p:sp>
        <p:nvSpPr>
          <p:cNvPr id="8" name="iṣḻiďè">
            <a:extLst>
              <a:ext uri="{FF2B5EF4-FFF2-40B4-BE49-F238E27FC236}">
                <a16:creationId xmlns:a16="http://schemas.microsoft.com/office/drawing/2014/main" id="{1B6CE508-D1F0-4D3C-80A5-F23470248F6A}"/>
              </a:ext>
            </a:extLst>
          </p:cNvPr>
          <p:cNvSpPr txBox="1"/>
          <p:nvPr/>
        </p:nvSpPr>
        <p:spPr bwMode="auto">
          <a:xfrm>
            <a:off x="674803" y="1265584"/>
            <a:ext cx="5049392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b="1" dirty="0"/>
              <a:t>Text here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AE414975-A1ED-4E6B-974F-936D693C9FE2}"/>
              </a:ext>
            </a:extLst>
          </p:cNvPr>
          <p:cNvCxnSpPr/>
          <p:nvPr/>
        </p:nvCxnSpPr>
        <p:spPr>
          <a:xfrm>
            <a:off x="674803" y="1718220"/>
            <a:ext cx="504939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ïṥ1îdè">
            <a:extLst>
              <a:ext uri="{FF2B5EF4-FFF2-40B4-BE49-F238E27FC236}">
                <a16:creationId xmlns:a16="http://schemas.microsoft.com/office/drawing/2014/main" id="{A3F300E7-24A1-48B0-83F4-29F2BED8B114}"/>
              </a:ext>
            </a:extLst>
          </p:cNvPr>
          <p:cNvSpPr/>
          <p:nvPr/>
        </p:nvSpPr>
        <p:spPr bwMode="auto">
          <a:xfrm>
            <a:off x="6477383" y="1718220"/>
            <a:ext cx="5049392" cy="969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You can use the icon library in </a:t>
            </a:r>
            <a:r>
              <a:rPr lang="en-US" altLang="zh-CN" sz="1100" dirty="0" err="1"/>
              <a:t>iSlide</a:t>
            </a:r>
            <a:r>
              <a:rPr lang="en-US" altLang="zh-CN" sz="1100" dirty="0"/>
              <a:t>  (www.islide.cc) to filter and replace existing icon elements with one click.</a:t>
            </a:r>
          </a:p>
        </p:txBody>
      </p:sp>
      <p:sp>
        <p:nvSpPr>
          <p:cNvPr id="11" name="íšḷíḋe">
            <a:extLst>
              <a:ext uri="{FF2B5EF4-FFF2-40B4-BE49-F238E27FC236}">
                <a16:creationId xmlns:a16="http://schemas.microsoft.com/office/drawing/2014/main" id="{CCD099DD-F53B-487B-95BC-1C926783FF98}"/>
              </a:ext>
            </a:extLst>
          </p:cNvPr>
          <p:cNvSpPr txBox="1"/>
          <p:nvPr/>
        </p:nvSpPr>
        <p:spPr bwMode="auto">
          <a:xfrm>
            <a:off x="6477383" y="1265584"/>
            <a:ext cx="5049392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b="1" dirty="0"/>
              <a:t>Text here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BEF7C86A-59E4-4D7B-A088-8CB6B65DA63A}"/>
              </a:ext>
            </a:extLst>
          </p:cNvPr>
          <p:cNvCxnSpPr/>
          <p:nvPr/>
        </p:nvCxnSpPr>
        <p:spPr>
          <a:xfrm>
            <a:off x="6477383" y="1718220"/>
            <a:ext cx="504939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îŝḻîḑè">
            <a:extLst>
              <a:ext uri="{FF2B5EF4-FFF2-40B4-BE49-F238E27FC236}">
                <a16:creationId xmlns:a16="http://schemas.microsoft.com/office/drawing/2014/main" id="{5A581D54-6C86-43B0-AB17-A08FA25F3C6B}"/>
              </a:ext>
            </a:extLst>
          </p:cNvPr>
          <p:cNvSpPr/>
          <p:nvPr/>
        </p:nvSpPr>
        <p:spPr bwMode="auto">
          <a:xfrm>
            <a:off x="674803" y="2911820"/>
            <a:ext cx="471197" cy="544464"/>
          </a:xfrm>
          <a:custGeom>
            <a:avLst/>
            <a:gdLst>
              <a:gd name="connsiteX0" fmla="*/ 382817 w 525077"/>
              <a:gd name="connsiteY0" fmla="*/ 436659 h 606722"/>
              <a:gd name="connsiteX1" fmla="*/ 409138 w 525077"/>
              <a:gd name="connsiteY1" fmla="*/ 462945 h 606722"/>
              <a:gd name="connsiteX2" fmla="*/ 382817 w 525077"/>
              <a:gd name="connsiteY2" fmla="*/ 489231 h 606722"/>
              <a:gd name="connsiteX3" fmla="*/ 356496 w 525077"/>
              <a:gd name="connsiteY3" fmla="*/ 462945 h 606722"/>
              <a:gd name="connsiteX4" fmla="*/ 382817 w 525077"/>
              <a:gd name="connsiteY4" fmla="*/ 436659 h 606722"/>
              <a:gd name="connsiteX5" fmla="*/ 145718 w 525077"/>
              <a:gd name="connsiteY5" fmla="*/ 436659 h 606722"/>
              <a:gd name="connsiteX6" fmla="*/ 172039 w 525077"/>
              <a:gd name="connsiteY6" fmla="*/ 462945 h 606722"/>
              <a:gd name="connsiteX7" fmla="*/ 145718 w 525077"/>
              <a:gd name="connsiteY7" fmla="*/ 489231 h 606722"/>
              <a:gd name="connsiteX8" fmla="*/ 119397 w 525077"/>
              <a:gd name="connsiteY8" fmla="*/ 462945 h 606722"/>
              <a:gd name="connsiteX9" fmla="*/ 145718 w 525077"/>
              <a:gd name="connsiteY9" fmla="*/ 436659 h 606722"/>
              <a:gd name="connsiteX10" fmla="*/ 382817 w 525077"/>
              <a:gd name="connsiteY10" fmla="*/ 122713 h 606722"/>
              <a:gd name="connsiteX11" fmla="*/ 409138 w 525077"/>
              <a:gd name="connsiteY11" fmla="*/ 149020 h 606722"/>
              <a:gd name="connsiteX12" fmla="*/ 409138 w 525077"/>
              <a:gd name="connsiteY12" fmla="*/ 359474 h 606722"/>
              <a:gd name="connsiteX13" fmla="*/ 382817 w 525077"/>
              <a:gd name="connsiteY13" fmla="*/ 385781 h 606722"/>
              <a:gd name="connsiteX14" fmla="*/ 356496 w 525077"/>
              <a:gd name="connsiteY14" fmla="*/ 359474 h 606722"/>
              <a:gd name="connsiteX15" fmla="*/ 356496 w 525077"/>
              <a:gd name="connsiteY15" fmla="*/ 149020 h 606722"/>
              <a:gd name="connsiteX16" fmla="*/ 382817 w 525077"/>
              <a:gd name="connsiteY16" fmla="*/ 122713 h 606722"/>
              <a:gd name="connsiteX17" fmla="*/ 145718 w 525077"/>
              <a:gd name="connsiteY17" fmla="*/ 122713 h 606722"/>
              <a:gd name="connsiteX18" fmla="*/ 172039 w 525077"/>
              <a:gd name="connsiteY18" fmla="*/ 149020 h 606722"/>
              <a:gd name="connsiteX19" fmla="*/ 172039 w 525077"/>
              <a:gd name="connsiteY19" fmla="*/ 359474 h 606722"/>
              <a:gd name="connsiteX20" fmla="*/ 145718 w 525077"/>
              <a:gd name="connsiteY20" fmla="*/ 385781 h 606722"/>
              <a:gd name="connsiteX21" fmla="*/ 119397 w 525077"/>
              <a:gd name="connsiteY21" fmla="*/ 359474 h 606722"/>
              <a:gd name="connsiteX22" fmla="*/ 119397 w 525077"/>
              <a:gd name="connsiteY22" fmla="*/ 149020 h 606722"/>
              <a:gd name="connsiteX23" fmla="*/ 145718 w 525077"/>
              <a:gd name="connsiteY23" fmla="*/ 122713 h 606722"/>
              <a:gd name="connsiteX24" fmla="*/ 289731 w 525077"/>
              <a:gd name="connsiteY24" fmla="*/ 52611 h 606722"/>
              <a:gd name="connsiteX25" fmla="*/ 289731 w 525077"/>
              <a:gd name="connsiteY25" fmla="*/ 554111 h 606722"/>
              <a:gd name="connsiteX26" fmla="*/ 474163 w 525077"/>
              <a:gd name="connsiteY26" fmla="*/ 554111 h 606722"/>
              <a:gd name="connsiteX27" fmla="*/ 474163 w 525077"/>
              <a:gd name="connsiteY27" fmla="*/ 52611 h 606722"/>
              <a:gd name="connsiteX28" fmla="*/ 52695 w 525077"/>
              <a:gd name="connsiteY28" fmla="*/ 52611 h 606722"/>
              <a:gd name="connsiteX29" fmla="*/ 52695 w 525077"/>
              <a:gd name="connsiteY29" fmla="*/ 554111 h 606722"/>
              <a:gd name="connsiteX30" fmla="*/ 237037 w 525077"/>
              <a:gd name="connsiteY30" fmla="*/ 554111 h 606722"/>
              <a:gd name="connsiteX31" fmla="*/ 237037 w 525077"/>
              <a:gd name="connsiteY31" fmla="*/ 52611 h 606722"/>
              <a:gd name="connsiteX32" fmla="*/ 26347 w 525077"/>
              <a:gd name="connsiteY32" fmla="*/ 0 h 606722"/>
              <a:gd name="connsiteX33" fmla="*/ 498730 w 525077"/>
              <a:gd name="connsiteY33" fmla="*/ 0 h 606722"/>
              <a:gd name="connsiteX34" fmla="*/ 525077 w 525077"/>
              <a:gd name="connsiteY34" fmla="*/ 26306 h 606722"/>
              <a:gd name="connsiteX35" fmla="*/ 525077 w 525077"/>
              <a:gd name="connsiteY35" fmla="*/ 580416 h 606722"/>
              <a:gd name="connsiteX36" fmla="*/ 498730 w 525077"/>
              <a:gd name="connsiteY36" fmla="*/ 606722 h 606722"/>
              <a:gd name="connsiteX37" fmla="*/ 26347 w 525077"/>
              <a:gd name="connsiteY37" fmla="*/ 606722 h 606722"/>
              <a:gd name="connsiteX38" fmla="*/ 0 w 525077"/>
              <a:gd name="connsiteY38" fmla="*/ 580416 h 606722"/>
              <a:gd name="connsiteX39" fmla="*/ 0 w 525077"/>
              <a:gd name="connsiteY39" fmla="*/ 26306 h 606722"/>
              <a:gd name="connsiteX40" fmla="*/ 26347 w 525077"/>
              <a:gd name="connsiteY40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25077" h="606722">
                <a:moveTo>
                  <a:pt x="382817" y="436659"/>
                </a:moveTo>
                <a:cubicBezTo>
                  <a:pt x="397354" y="436659"/>
                  <a:pt x="409138" y="448428"/>
                  <a:pt x="409138" y="462945"/>
                </a:cubicBezTo>
                <a:cubicBezTo>
                  <a:pt x="409138" y="477462"/>
                  <a:pt x="397354" y="489231"/>
                  <a:pt x="382817" y="489231"/>
                </a:cubicBezTo>
                <a:cubicBezTo>
                  <a:pt x="368280" y="489231"/>
                  <a:pt x="356496" y="477462"/>
                  <a:pt x="356496" y="462945"/>
                </a:cubicBezTo>
                <a:cubicBezTo>
                  <a:pt x="356496" y="448428"/>
                  <a:pt x="368280" y="436659"/>
                  <a:pt x="382817" y="436659"/>
                </a:cubicBezTo>
                <a:close/>
                <a:moveTo>
                  <a:pt x="145718" y="436659"/>
                </a:moveTo>
                <a:cubicBezTo>
                  <a:pt x="160255" y="436659"/>
                  <a:pt x="172039" y="448428"/>
                  <a:pt x="172039" y="462945"/>
                </a:cubicBezTo>
                <a:cubicBezTo>
                  <a:pt x="172039" y="477462"/>
                  <a:pt x="160255" y="489231"/>
                  <a:pt x="145718" y="489231"/>
                </a:cubicBezTo>
                <a:cubicBezTo>
                  <a:pt x="131181" y="489231"/>
                  <a:pt x="119397" y="477462"/>
                  <a:pt x="119397" y="462945"/>
                </a:cubicBezTo>
                <a:cubicBezTo>
                  <a:pt x="119397" y="448428"/>
                  <a:pt x="131181" y="436659"/>
                  <a:pt x="145718" y="436659"/>
                </a:cubicBezTo>
                <a:close/>
                <a:moveTo>
                  <a:pt x="382817" y="122713"/>
                </a:moveTo>
                <a:cubicBezTo>
                  <a:pt x="397311" y="122713"/>
                  <a:pt x="409138" y="134534"/>
                  <a:pt x="409138" y="149020"/>
                </a:cubicBezTo>
                <a:lnTo>
                  <a:pt x="409138" y="359474"/>
                </a:lnTo>
                <a:cubicBezTo>
                  <a:pt x="409138" y="373961"/>
                  <a:pt x="397311" y="385781"/>
                  <a:pt x="382817" y="385781"/>
                </a:cubicBezTo>
                <a:cubicBezTo>
                  <a:pt x="368234" y="385781"/>
                  <a:pt x="356496" y="373961"/>
                  <a:pt x="356496" y="359474"/>
                </a:cubicBezTo>
                <a:lnTo>
                  <a:pt x="356496" y="149020"/>
                </a:lnTo>
                <a:cubicBezTo>
                  <a:pt x="356496" y="134534"/>
                  <a:pt x="368234" y="122713"/>
                  <a:pt x="382817" y="122713"/>
                </a:cubicBezTo>
                <a:close/>
                <a:moveTo>
                  <a:pt x="145718" y="122713"/>
                </a:moveTo>
                <a:cubicBezTo>
                  <a:pt x="160301" y="122713"/>
                  <a:pt x="172039" y="134534"/>
                  <a:pt x="172039" y="149020"/>
                </a:cubicBezTo>
                <a:lnTo>
                  <a:pt x="172039" y="359474"/>
                </a:lnTo>
                <a:cubicBezTo>
                  <a:pt x="172039" y="373961"/>
                  <a:pt x="160301" y="385781"/>
                  <a:pt x="145718" y="385781"/>
                </a:cubicBezTo>
                <a:cubicBezTo>
                  <a:pt x="131224" y="385781"/>
                  <a:pt x="119397" y="373961"/>
                  <a:pt x="119397" y="359474"/>
                </a:cubicBezTo>
                <a:lnTo>
                  <a:pt x="119397" y="149020"/>
                </a:lnTo>
                <a:cubicBezTo>
                  <a:pt x="119397" y="134534"/>
                  <a:pt x="131224" y="122713"/>
                  <a:pt x="145718" y="122713"/>
                </a:cubicBezTo>
                <a:close/>
                <a:moveTo>
                  <a:pt x="289731" y="52611"/>
                </a:moveTo>
                <a:lnTo>
                  <a:pt x="289731" y="554111"/>
                </a:lnTo>
                <a:lnTo>
                  <a:pt x="474163" y="554111"/>
                </a:lnTo>
                <a:lnTo>
                  <a:pt x="474163" y="52611"/>
                </a:lnTo>
                <a:close/>
                <a:moveTo>
                  <a:pt x="52695" y="52611"/>
                </a:moveTo>
                <a:lnTo>
                  <a:pt x="52695" y="554111"/>
                </a:lnTo>
                <a:lnTo>
                  <a:pt x="237037" y="554111"/>
                </a:lnTo>
                <a:lnTo>
                  <a:pt x="237037" y="52611"/>
                </a:lnTo>
                <a:close/>
                <a:moveTo>
                  <a:pt x="26347" y="0"/>
                </a:moveTo>
                <a:lnTo>
                  <a:pt x="498730" y="0"/>
                </a:lnTo>
                <a:cubicBezTo>
                  <a:pt x="513239" y="0"/>
                  <a:pt x="525077" y="11820"/>
                  <a:pt x="525077" y="26306"/>
                </a:cubicBezTo>
                <a:lnTo>
                  <a:pt x="525077" y="580416"/>
                </a:lnTo>
                <a:cubicBezTo>
                  <a:pt x="525077" y="594902"/>
                  <a:pt x="513328" y="606722"/>
                  <a:pt x="498730" y="606722"/>
                </a:cubicBezTo>
                <a:lnTo>
                  <a:pt x="26347" y="606722"/>
                </a:lnTo>
                <a:cubicBezTo>
                  <a:pt x="11749" y="606722"/>
                  <a:pt x="0" y="594902"/>
                  <a:pt x="0" y="580416"/>
                </a:cubicBezTo>
                <a:lnTo>
                  <a:pt x="0" y="26306"/>
                </a:lnTo>
                <a:cubicBezTo>
                  <a:pt x="0" y="11820"/>
                  <a:pt x="11749" y="0"/>
                  <a:pt x="2634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îṧḻíḋê">
            <a:extLst>
              <a:ext uri="{FF2B5EF4-FFF2-40B4-BE49-F238E27FC236}">
                <a16:creationId xmlns:a16="http://schemas.microsoft.com/office/drawing/2014/main" id="{6B432185-062C-46C7-B631-6C8998AE8488}"/>
              </a:ext>
            </a:extLst>
          </p:cNvPr>
          <p:cNvSpPr/>
          <p:nvPr/>
        </p:nvSpPr>
        <p:spPr bwMode="auto">
          <a:xfrm>
            <a:off x="674803" y="3496040"/>
            <a:ext cx="5049392" cy="969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You can use the icon library in </a:t>
            </a:r>
            <a:r>
              <a:rPr lang="en-US" altLang="zh-CN" sz="1100" dirty="0" err="1"/>
              <a:t>iSlide</a:t>
            </a:r>
            <a:r>
              <a:rPr lang="en-US" altLang="zh-CN" sz="1100" dirty="0"/>
              <a:t>  (www.islide.cc) to filter and replace existing icon elements with one click.</a:t>
            </a:r>
          </a:p>
        </p:txBody>
      </p:sp>
      <p:sp>
        <p:nvSpPr>
          <p:cNvPr id="15" name="ïṧľïḋe">
            <a:extLst>
              <a:ext uri="{FF2B5EF4-FFF2-40B4-BE49-F238E27FC236}">
                <a16:creationId xmlns:a16="http://schemas.microsoft.com/office/drawing/2014/main" id="{8736C950-3E40-4295-9930-6FBAD8DEB932}"/>
              </a:ext>
            </a:extLst>
          </p:cNvPr>
          <p:cNvSpPr txBox="1"/>
          <p:nvPr/>
        </p:nvSpPr>
        <p:spPr bwMode="auto">
          <a:xfrm>
            <a:off x="674803" y="3043404"/>
            <a:ext cx="5049392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b="1" dirty="0"/>
              <a:t>Text here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EEFA9B28-72E6-4E54-A006-662E6E83F7CB}"/>
              </a:ext>
            </a:extLst>
          </p:cNvPr>
          <p:cNvCxnSpPr/>
          <p:nvPr/>
        </p:nvCxnSpPr>
        <p:spPr>
          <a:xfrm>
            <a:off x="674803" y="3496040"/>
            <a:ext cx="504939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íşḷîde">
            <a:extLst>
              <a:ext uri="{FF2B5EF4-FFF2-40B4-BE49-F238E27FC236}">
                <a16:creationId xmlns:a16="http://schemas.microsoft.com/office/drawing/2014/main" id="{558D81AA-7B77-4156-A85B-20B67554E171}"/>
              </a:ext>
            </a:extLst>
          </p:cNvPr>
          <p:cNvSpPr/>
          <p:nvPr/>
        </p:nvSpPr>
        <p:spPr bwMode="auto">
          <a:xfrm>
            <a:off x="6477383" y="3496040"/>
            <a:ext cx="5049392" cy="969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You can use the icon library in </a:t>
            </a:r>
            <a:r>
              <a:rPr lang="en-US" altLang="zh-CN" sz="1100" dirty="0" err="1"/>
              <a:t>iSlide</a:t>
            </a:r>
            <a:r>
              <a:rPr lang="en-US" altLang="zh-CN" sz="1100" dirty="0"/>
              <a:t>  (www.islide.cc) to filter and replace existing icon elements with one click.</a:t>
            </a:r>
          </a:p>
        </p:txBody>
      </p:sp>
      <p:sp>
        <p:nvSpPr>
          <p:cNvPr id="18" name="îṩḻíde">
            <a:extLst>
              <a:ext uri="{FF2B5EF4-FFF2-40B4-BE49-F238E27FC236}">
                <a16:creationId xmlns:a16="http://schemas.microsoft.com/office/drawing/2014/main" id="{451E0E14-7B22-4654-9ABA-457EC6C92687}"/>
              </a:ext>
            </a:extLst>
          </p:cNvPr>
          <p:cNvSpPr txBox="1"/>
          <p:nvPr/>
        </p:nvSpPr>
        <p:spPr bwMode="auto">
          <a:xfrm>
            <a:off x="6477383" y="3043404"/>
            <a:ext cx="5049392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b="1" dirty="0"/>
              <a:t>Text here</a:t>
            </a: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B62BBB34-2995-46BB-86BA-0BCBA5212E22}"/>
              </a:ext>
            </a:extLst>
          </p:cNvPr>
          <p:cNvCxnSpPr/>
          <p:nvPr/>
        </p:nvCxnSpPr>
        <p:spPr>
          <a:xfrm>
            <a:off x="6477383" y="3496040"/>
            <a:ext cx="504939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iṡlídê">
            <a:extLst>
              <a:ext uri="{FF2B5EF4-FFF2-40B4-BE49-F238E27FC236}">
                <a16:creationId xmlns:a16="http://schemas.microsoft.com/office/drawing/2014/main" id="{3B067A00-BC11-4D92-B338-A89360A4D505}"/>
              </a:ext>
            </a:extLst>
          </p:cNvPr>
          <p:cNvSpPr/>
          <p:nvPr/>
        </p:nvSpPr>
        <p:spPr bwMode="auto">
          <a:xfrm>
            <a:off x="674803" y="4689640"/>
            <a:ext cx="471197" cy="544464"/>
          </a:xfrm>
          <a:custGeom>
            <a:avLst/>
            <a:gdLst>
              <a:gd name="connsiteX0" fmla="*/ 382817 w 525077"/>
              <a:gd name="connsiteY0" fmla="*/ 436659 h 606722"/>
              <a:gd name="connsiteX1" fmla="*/ 409138 w 525077"/>
              <a:gd name="connsiteY1" fmla="*/ 462945 h 606722"/>
              <a:gd name="connsiteX2" fmla="*/ 382817 w 525077"/>
              <a:gd name="connsiteY2" fmla="*/ 489231 h 606722"/>
              <a:gd name="connsiteX3" fmla="*/ 356496 w 525077"/>
              <a:gd name="connsiteY3" fmla="*/ 462945 h 606722"/>
              <a:gd name="connsiteX4" fmla="*/ 382817 w 525077"/>
              <a:gd name="connsiteY4" fmla="*/ 436659 h 606722"/>
              <a:gd name="connsiteX5" fmla="*/ 145718 w 525077"/>
              <a:gd name="connsiteY5" fmla="*/ 436659 h 606722"/>
              <a:gd name="connsiteX6" fmla="*/ 172039 w 525077"/>
              <a:gd name="connsiteY6" fmla="*/ 462945 h 606722"/>
              <a:gd name="connsiteX7" fmla="*/ 145718 w 525077"/>
              <a:gd name="connsiteY7" fmla="*/ 489231 h 606722"/>
              <a:gd name="connsiteX8" fmla="*/ 119397 w 525077"/>
              <a:gd name="connsiteY8" fmla="*/ 462945 h 606722"/>
              <a:gd name="connsiteX9" fmla="*/ 145718 w 525077"/>
              <a:gd name="connsiteY9" fmla="*/ 436659 h 606722"/>
              <a:gd name="connsiteX10" fmla="*/ 382817 w 525077"/>
              <a:gd name="connsiteY10" fmla="*/ 122713 h 606722"/>
              <a:gd name="connsiteX11" fmla="*/ 409138 w 525077"/>
              <a:gd name="connsiteY11" fmla="*/ 149020 h 606722"/>
              <a:gd name="connsiteX12" fmla="*/ 409138 w 525077"/>
              <a:gd name="connsiteY12" fmla="*/ 359474 h 606722"/>
              <a:gd name="connsiteX13" fmla="*/ 382817 w 525077"/>
              <a:gd name="connsiteY13" fmla="*/ 385781 h 606722"/>
              <a:gd name="connsiteX14" fmla="*/ 356496 w 525077"/>
              <a:gd name="connsiteY14" fmla="*/ 359474 h 606722"/>
              <a:gd name="connsiteX15" fmla="*/ 356496 w 525077"/>
              <a:gd name="connsiteY15" fmla="*/ 149020 h 606722"/>
              <a:gd name="connsiteX16" fmla="*/ 382817 w 525077"/>
              <a:gd name="connsiteY16" fmla="*/ 122713 h 606722"/>
              <a:gd name="connsiteX17" fmla="*/ 145718 w 525077"/>
              <a:gd name="connsiteY17" fmla="*/ 122713 h 606722"/>
              <a:gd name="connsiteX18" fmla="*/ 172039 w 525077"/>
              <a:gd name="connsiteY18" fmla="*/ 149020 h 606722"/>
              <a:gd name="connsiteX19" fmla="*/ 172039 w 525077"/>
              <a:gd name="connsiteY19" fmla="*/ 359474 h 606722"/>
              <a:gd name="connsiteX20" fmla="*/ 145718 w 525077"/>
              <a:gd name="connsiteY20" fmla="*/ 385781 h 606722"/>
              <a:gd name="connsiteX21" fmla="*/ 119397 w 525077"/>
              <a:gd name="connsiteY21" fmla="*/ 359474 h 606722"/>
              <a:gd name="connsiteX22" fmla="*/ 119397 w 525077"/>
              <a:gd name="connsiteY22" fmla="*/ 149020 h 606722"/>
              <a:gd name="connsiteX23" fmla="*/ 145718 w 525077"/>
              <a:gd name="connsiteY23" fmla="*/ 122713 h 606722"/>
              <a:gd name="connsiteX24" fmla="*/ 289731 w 525077"/>
              <a:gd name="connsiteY24" fmla="*/ 52611 h 606722"/>
              <a:gd name="connsiteX25" fmla="*/ 289731 w 525077"/>
              <a:gd name="connsiteY25" fmla="*/ 554111 h 606722"/>
              <a:gd name="connsiteX26" fmla="*/ 474163 w 525077"/>
              <a:gd name="connsiteY26" fmla="*/ 554111 h 606722"/>
              <a:gd name="connsiteX27" fmla="*/ 474163 w 525077"/>
              <a:gd name="connsiteY27" fmla="*/ 52611 h 606722"/>
              <a:gd name="connsiteX28" fmla="*/ 52695 w 525077"/>
              <a:gd name="connsiteY28" fmla="*/ 52611 h 606722"/>
              <a:gd name="connsiteX29" fmla="*/ 52695 w 525077"/>
              <a:gd name="connsiteY29" fmla="*/ 554111 h 606722"/>
              <a:gd name="connsiteX30" fmla="*/ 237037 w 525077"/>
              <a:gd name="connsiteY30" fmla="*/ 554111 h 606722"/>
              <a:gd name="connsiteX31" fmla="*/ 237037 w 525077"/>
              <a:gd name="connsiteY31" fmla="*/ 52611 h 606722"/>
              <a:gd name="connsiteX32" fmla="*/ 26347 w 525077"/>
              <a:gd name="connsiteY32" fmla="*/ 0 h 606722"/>
              <a:gd name="connsiteX33" fmla="*/ 498730 w 525077"/>
              <a:gd name="connsiteY33" fmla="*/ 0 h 606722"/>
              <a:gd name="connsiteX34" fmla="*/ 525077 w 525077"/>
              <a:gd name="connsiteY34" fmla="*/ 26306 h 606722"/>
              <a:gd name="connsiteX35" fmla="*/ 525077 w 525077"/>
              <a:gd name="connsiteY35" fmla="*/ 580416 h 606722"/>
              <a:gd name="connsiteX36" fmla="*/ 498730 w 525077"/>
              <a:gd name="connsiteY36" fmla="*/ 606722 h 606722"/>
              <a:gd name="connsiteX37" fmla="*/ 26347 w 525077"/>
              <a:gd name="connsiteY37" fmla="*/ 606722 h 606722"/>
              <a:gd name="connsiteX38" fmla="*/ 0 w 525077"/>
              <a:gd name="connsiteY38" fmla="*/ 580416 h 606722"/>
              <a:gd name="connsiteX39" fmla="*/ 0 w 525077"/>
              <a:gd name="connsiteY39" fmla="*/ 26306 h 606722"/>
              <a:gd name="connsiteX40" fmla="*/ 26347 w 525077"/>
              <a:gd name="connsiteY40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25077" h="606722">
                <a:moveTo>
                  <a:pt x="382817" y="436659"/>
                </a:moveTo>
                <a:cubicBezTo>
                  <a:pt x="397354" y="436659"/>
                  <a:pt x="409138" y="448428"/>
                  <a:pt x="409138" y="462945"/>
                </a:cubicBezTo>
                <a:cubicBezTo>
                  <a:pt x="409138" y="477462"/>
                  <a:pt x="397354" y="489231"/>
                  <a:pt x="382817" y="489231"/>
                </a:cubicBezTo>
                <a:cubicBezTo>
                  <a:pt x="368280" y="489231"/>
                  <a:pt x="356496" y="477462"/>
                  <a:pt x="356496" y="462945"/>
                </a:cubicBezTo>
                <a:cubicBezTo>
                  <a:pt x="356496" y="448428"/>
                  <a:pt x="368280" y="436659"/>
                  <a:pt x="382817" y="436659"/>
                </a:cubicBezTo>
                <a:close/>
                <a:moveTo>
                  <a:pt x="145718" y="436659"/>
                </a:moveTo>
                <a:cubicBezTo>
                  <a:pt x="160255" y="436659"/>
                  <a:pt x="172039" y="448428"/>
                  <a:pt x="172039" y="462945"/>
                </a:cubicBezTo>
                <a:cubicBezTo>
                  <a:pt x="172039" y="477462"/>
                  <a:pt x="160255" y="489231"/>
                  <a:pt x="145718" y="489231"/>
                </a:cubicBezTo>
                <a:cubicBezTo>
                  <a:pt x="131181" y="489231"/>
                  <a:pt x="119397" y="477462"/>
                  <a:pt x="119397" y="462945"/>
                </a:cubicBezTo>
                <a:cubicBezTo>
                  <a:pt x="119397" y="448428"/>
                  <a:pt x="131181" y="436659"/>
                  <a:pt x="145718" y="436659"/>
                </a:cubicBezTo>
                <a:close/>
                <a:moveTo>
                  <a:pt x="382817" y="122713"/>
                </a:moveTo>
                <a:cubicBezTo>
                  <a:pt x="397311" y="122713"/>
                  <a:pt x="409138" y="134534"/>
                  <a:pt x="409138" y="149020"/>
                </a:cubicBezTo>
                <a:lnTo>
                  <a:pt x="409138" y="359474"/>
                </a:lnTo>
                <a:cubicBezTo>
                  <a:pt x="409138" y="373961"/>
                  <a:pt x="397311" y="385781"/>
                  <a:pt x="382817" y="385781"/>
                </a:cubicBezTo>
                <a:cubicBezTo>
                  <a:pt x="368234" y="385781"/>
                  <a:pt x="356496" y="373961"/>
                  <a:pt x="356496" y="359474"/>
                </a:cubicBezTo>
                <a:lnTo>
                  <a:pt x="356496" y="149020"/>
                </a:lnTo>
                <a:cubicBezTo>
                  <a:pt x="356496" y="134534"/>
                  <a:pt x="368234" y="122713"/>
                  <a:pt x="382817" y="122713"/>
                </a:cubicBezTo>
                <a:close/>
                <a:moveTo>
                  <a:pt x="145718" y="122713"/>
                </a:moveTo>
                <a:cubicBezTo>
                  <a:pt x="160301" y="122713"/>
                  <a:pt x="172039" y="134534"/>
                  <a:pt x="172039" y="149020"/>
                </a:cubicBezTo>
                <a:lnTo>
                  <a:pt x="172039" y="359474"/>
                </a:lnTo>
                <a:cubicBezTo>
                  <a:pt x="172039" y="373961"/>
                  <a:pt x="160301" y="385781"/>
                  <a:pt x="145718" y="385781"/>
                </a:cubicBezTo>
                <a:cubicBezTo>
                  <a:pt x="131224" y="385781"/>
                  <a:pt x="119397" y="373961"/>
                  <a:pt x="119397" y="359474"/>
                </a:cubicBezTo>
                <a:lnTo>
                  <a:pt x="119397" y="149020"/>
                </a:lnTo>
                <a:cubicBezTo>
                  <a:pt x="119397" y="134534"/>
                  <a:pt x="131224" y="122713"/>
                  <a:pt x="145718" y="122713"/>
                </a:cubicBezTo>
                <a:close/>
                <a:moveTo>
                  <a:pt x="289731" y="52611"/>
                </a:moveTo>
                <a:lnTo>
                  <a:pt x="289731" y="554111"/>
                </a:lnTo>
                <a:lnTo>
                  <a:pt x="474163" y="554111"/>
                </a:lnTo>
                <a:lnTo>
                  <a:pt x="474163" y="52611"/>
                </a:lnTo>
                <a:close/>
                <a:moveTo>
                  <a:pt x="52695" y="52611"/>
                </a:moveTo>
                <a:lnTo>
                  <a:pt x="52695" y="554111"/>
                </a:lnTo>
                <a:lnTo>
                  <a:pt x="237037" y="554111"/>
                </a:lnTo>
                <a:lnTo>
                  <a:pt x="237037" y="52611"/>
                </a:lnTo>
                <a:close/>
                <a:moveTo>
                  <a:pt x="26347" y="0"/>
                </a:moveTo>
                <a:lnTo>
                  <a:pt x="498730" y="0"/>
                </a:lnTo>
                <a:cubicBezTo>
                  <a:pt x="513239" y="0"/>
                  <a:pt x="525077" y="11820"/>
                  <a:pt x="525077" y="26306"/>
                </a:cubicBezTo>
                <a:lnTo>
                  <a:pt x="525077" y="580416"/>
                </a:lnTo>
                <a:cubicBezTo>
                  <a:pt x="525077" y="594902"/>
                  <a:pt x="513328" y="606722"/>
                  <a:pt x="498730" y="606722"/>
                </a:cubicBezTo>
                <a:lnTo>
                  <a:pt x="26347" y="606722"/>
                </a:lnTo>
                <a:cubicBezTo>
                  <a:pt x="11749" y="606722"/>
                  <a:pt x="0" y="594902"/>
                  <a:pt x="0" y="580416"/>
                </a:cubicBezTo>
                <a:lnTo>
                  <a:pt x="0" y="26306"/>
                </a:lnTo>
                <a:cubicBezTo>
                  <a:pt x="0" y="11820"/>
                  <a:pt x="11749" y="0"/>
                  <a:pt x="263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íṩḻíḑe">
            <a:extLst>
              <a:ext uri="{FF2B5EF4-FFF2-40B4-BE49-F238E27FC236}">
                <a16:creationId xmlns:a16="http://schemas.microsoft.com/office/drawing/2014/main" id="{F9C7CAEF-3425-4DE6-BE57-DAD71C4E7F63}"/>
              </a:ext>
            </a:extLst>
          </p:cNvPr>
          <p:cNvSpPr/>
          <p:nvPr/>
        </p:nvSpPr>
        <p:spPr bwMode="auto">
          <a:xfrm>
            <a:off x="674803" y="5273860"/>
            <a:ext cx="5049392" cy="969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You can use the icon library in </a:t>
            </a:r>
            <a:r>
              <a:rPr lang="en-US" altLang="zh-CN" sz="1100" dirty="0" err="1"/>
              <a:t>iSlide</a:t>
            </a:r>
            <a:r>
              <a:rPr lang="en-US" altLang="zh-CN" sz="1100" dirty="0"/>
              <a:t>  (www.islide.cc) to filter and replace existing icon elements with one click.</a:t>
            </a:r>
          </a:p>
        </p:txBody>
      </p:sp>
      <p:sp>
        <p:nvSpPr>
          <p:cNvPr id="22" name="íṩliḓe">
            <a:extLst>
              <a:ext uri="{FF2B5EF4-FFF2-40B4-BE49-F238E27FC236}">
                <a16:creationId xmlns:a16="http://schemas.microsoft.com/office/drawing/2014/main" id="{5FEDA0F0-F655-4540-A7ED-94E1C4049CAB}"/>
              </a:ext>
            </a:extLst>
          </p:cNvPr>
          <p:cNvSpPr txBox="1"/>
          <p:nvPr/>
        </p:nvSpPr>
        <p:spPr bwMode="auto">
          <a:xfrm>
            <a:off x="674803" y="4821224"/>
            <a:ext cx="5049392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b="1" dirty="0"/>
              <a:t>Text here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1967271D-204C-43A0-8768-42DDBF590296}"/>
              </a:ext>
            </a:extLst>
          </p:cNvPr>
          <p:cNvCxnSpPr/>
          <p:nvPr/>
        </p:nvCxnSpPr>
        <p:spPr>
          <a:xfrm>
            <a:off x="674803" y="5273860"/>
            <a:ext cx="504939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ïṩļîdè">
            <a:extLst>
              <a:ext uri="{FF2B5EF4-FFF2-40B4-BE49-F238E27FC236}">
                <a16:creationId xmlns:a16="http://schemas.microsoft.com/office/drawing/2014/main" id="{5408B22A-3097-4C9B-86CA-B172D2E6DF71}"/>
              </a:ext>
            </a:extLst>
          </p:cNvPr>
          <p:cNvSpPr/>
          <p:nvPr/>
        </p:nvSpPr>
        <p:spPr bwMode="auto">
          <a:xfrm>
            <a:off x="6477383" y="5273860"/>
            <a:ext cx="5049392" cy="969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Supporting text here.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100" dirty="0"/>
              <a:t>You can use the icon library in </a:t>
            </a:r>
            <a:r>
              <a:rPr lang="en-US" altLang="zh-CN" sz="1100" dirty="0" err="1"/>
              <a:t>iSlide</a:t>
            </a:r>
            <a:r>
              <a:rPr lang="en-US" altLang="zh-CN" sz="1100" dirty="0"/>
              <a:t>  (www.islide.cc) to filter and replace existing icon elements with one click.</a:t>
            </a:r>
          </a:p>
        </p:txBody>
      </p:sp>
      <p:sp>
        <p:nvSpPr>
          <p:cNvPr id="25" name="ísļïďe">
            <a:extLst>
              <a:ext uri="{FF2B5EF4-FFF2-40B4-BE49-F238E27FC236}">
                <a16:creationId xmlns:a16="http://schemas.microsoft.com/office/drawing/2014/main" id="{544558FF-C918-4564-9AFB-BFE678550332}"/>
              </a:ext>
            </a:extLst>
          </p:cNvPr>
          <p:cNvSpPr txBox="1"/>
          <p:nvPr/>
        </p:nvSpPr>
        <p:spPr bwMode="auto">
          <a:xfrm>
            <a:off x="6477383" y="4821224"/>
            <a:ext cx="5049392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b="1" dirty="0"/>
              <a:t>Text here</a:t>
            </a: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81378205-FAB5-4301-8E93-946CAEA43FE2}"/>
              </a:ext>
            </a:extLst>
          </p:cNvPr>
          <p:cNvCxnSpPr/>
          <p:nvPr/>
        </p:nvCxnSpPr>
        <p:spPr>
          <a:xfrm>
            <a:off x="6477383" y="5273860"/>
            <a:ext cx="5049392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îSļïḍê">
            <a:extLst>
              <a:ext uri="{FF2B5EF4-FFF2-40B4-BE49-F238E27FC236}">
                <a16:creationId xmlns:a16="http://schemas.microsoft.com/office/drawing/2014/main" id="{431F0C31-CA11-44DC-8E0E-5407D50C58F8}"/>
              </a:ext>
            </a:extLst>
          </p:cNvPr>
          <p:cNvSpPr/>
          <p:nvPr/>
        </p:nvSpPr>
        <p:spPr bwMode="auto">
          <a:xfrm>
            <a:off x="11046000" y="1134000"/>
            <a:ext cx="471197" cy="544464"/>
          </a:xfrm>
          <a:custGeom>
            <a:avLst/>
            <a:gdLst>
              <a:gd name="connsiteX0" fmla="*/ 382817 w 525077"/>
              <a:gd name="connsiteY0" fmla="*/ 436659 h 606722"/>
              <a:gd name="connsiteX1" fmla="*/ 409138 w 525077"/>
              <a:gd name="connsiteY1" fmla="*/ 462945 h 606722"/>
              <a:gd name="connsiteX2" fmla="*/ 382817 w 525077"/>
              <a:gd name="connsiteY2" fmla="*/ 489231 h 606722"/>
              <a:gd name="connsiteX3" fmla="*/ 356496 w 525077"/>
              <a:gd name="connsiteY3" fmla="*/ 462945 h 606722"/>
              <a:gd name="connsiteX4" fmla="*/ 382817 w 525077"/>
              <a:gd name="connsiteY4" fmla="*/ 436659 h 606722"/>
              <a:gd name="connsiteX5" fmla="*/ 145718 w 525077"/>
              <a:gd name="connsiteY5" fmla="*/ 436659 h 606722"/>
              <a:gd name="connsiteX6" fmla="*/ 172039 w 525077"/>
              <a:gd name="connsiteY6" fmla="*/ 462945 h 606722"/>
              <a:gd name="connsiteX7" fmla="*/ 145718 w 525077"/>
              <a:gd name="connsiteY7" fmla="*/ 489231 h 606722"/>
              <a:gd name="connsiteX8" fmla="*/ 119397 w 525077"/>
              <a:gd name="connsiteY8" fmla="*/ 462945 h 606722"/>
              <a:gd name="connsiteX9" fmla="*/ 145718 w 525077"/>
              <a:gd name="connsiteY9" fmla="*/ 436659 h 606722"/>
              <a:gd name="connsiteX10" fmla="*/ 382817 w 525077"/>
              <a:gd name="connsiteY10" fmla="*/ 122713 h 606722"/>
              <a:gd name="connsiteX11" fmla="*/ 409138 w 525077"/>
              <a:gd name="connsiteY11" fmla="*/ 149020 h 606722"/>
              <a:gd name="connsiteX12" fmla="*/ 409138 w 525077"/>
              <a:gd name="connsiteY12" fmla="*/ 359474 h 606722"/>
              <a:gd name="connsiteX13" fmla="*/ 382817 w 525077"/>
              <a:gd name="connsiteY13" fmla="*/ 385781 h 606722"/>
              <a:gd name="connsiteX14" fmla="*/ 356496 w 525077"/>
              <a:gd name="connsiteY14" fmla="*/ 359474 h 606722"/>
              <a:gd name="connsiteX15" fmla="*/ 356496 w 525077"/>
              <a:gd name="connsiteY15" fmla="*/ 149020 h 606722"/>
              <a:gd name="connsiteX16" fmla="*/ 382817 w 525077"/>
              <a:gd name="connsiteY16" fmla="*/ 122713 h 606722"/>
              <a:gd name="connsiteX17" fmla="*/ 145718 w 525077"/>
              <a:gd name="connsiteY17" fmla="*/ 122713 h 606722"/>
              <a:gd name="connsiteX18" fmla="*/ 172039 w 525077"/>
              <a:gd name="connsiteY18" fmla="*/ 149020 h 606722"/>
              <a:gd name="connsiteX19" fmla="*/ 172039 w 525077"/>
              <a:gd name="connsiteY19" fmla="*/ 359474 h 606722"/>
              <a:gd name="connsiteX20" fmla="*/ 145718 w 525077"/>
              <a:gd name="connsiteY20" fmla="*/ 385781 h 606722"/>
              <a:gd name="connsiteX21" fmla="*/ 119397 w 525077"/>
              <a:gd name="connsiteY21" fmla="*/ 359474 h 606722"/>
              <a:gd name="connsiteX22" fmla="*/ 119397 w 525077"/>
              <a:gd name="connsiteY22" fmla="*/ 149020 h 606722"/>
              <a:gd name="connsiteX23" fmla="*/ 145718 w 525077"/>
              <a:gd name="connsiteY23" fmla="*/ 122713 h 606722"/>
              <a:gd name="connsiteX24" fmla="*/ 289731 w 525077"/>
              <a:gd name="connsiteY24" fmla="*/ 52611 h 606722"/>
              <a:gd name="connsiteX25" fmla="*/ 289731 w 525077"/>
              <a:gd name="connsiteY25" fmla="*/ 554111 h 606722"/>
              <a:gd name="connsiteX26" fmla="*/ 474163 w 525077"/>
              <a:gd name="connsiteY26" fmla="*/ 554111 h 606722"/>
              <a:gd name="connsiteX27" fmla="*/ 474163 w 525077"/>
              <a:gd name="connsiteY27" fmla="*/ 52611 h 606722"/>
              <a:gd name="connsiteX28" fmla="*/ 52695 w 525077"/>
              <a:gd name="connsiteY28" fmla="*/ 52611 h 606722"/>
              <a:gd name="connsiteX29" fmla="*/ 52695 w 525077"/>
              <a:gd name="connsiteY29" fmla="*/ 554111 h 606722"/>
              <a:gd name="connsiteX30" fmla="*/ 237037 w 525077"/>
              <a:gd name="connsiteY30" fmla="*/ 554111 h 606722"/>
              <a:gd name="connsiteX31" fmla="*/ 237037 w 525077"/>
              <a:gd name="connsiteY31" fmla="*/ 52611 h 606722"/>
              <a:gd name="connsiteX32" fmla="*/ 26347 w 525077"/>
              <a:gd name="connsiteY32" fmla="*/ 0 h 606722"/>
              <a:gd name="connsiteX33" fmla="*/ 498730 w 525077"/>
              <a:gd name="connsiteY33" fmla="*/ 0 h 606722"/>
              <a:gd name="connsiteX34" fmla="*/ 525077 w 525077"/>
              <a:gd name="connsiteY34" fmla="*/ 26306 h 606722"/>
              <a:gd name="connsiteX35" fmla="*/ 525077 w 525077"/>
              <a:gd name="connsiteY35" fmla="*/ 580416 h 606722"/>
              <a:gd name="connsiteX36" fmla="*/ 498730 w 525077"/>
              <a:gd name="connsiteY36" fmla="*/ 606722 h 606722"/>
              <a:gd name="connsiteX37" fmla="*/ 26347 w 525077"/>
              <a:gd name="connsiteY37" fmla="*/ 606722 h 606722"/>
              <a:gd name="connsiteX38" fmla="*/ 0 w 525077"/>
              <a:gd name="connsiteY38" fmla="*/ 580416 h 606722"/>
              <a:gd name="connsiteX39" fmla="*/ 0 w 525077"/>
              <a:gd name="connsiteY39" fmla="*/ 26306 h 606722"/>
              <a:gd name="connsiteX40" fmla="*/ 26347 w 525077"/>
              <a:gd name="connsiteY40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25077" h="606722">
                <a:moveTo>
                  <a:pt x="382817" y="436659"/>
                </a:moveTo>
                <a:cubicBezTo>
                  <a:pt x="397354" y="436659"/>
                  <a:pt x="409138" y="448428"/>
                  <a:pt x="409138" y="462945"/>
                </a:cubicBezTo>
                <a:cubicBezTo>
                  <a:pt x="409138" y="477462"/>
                  <a:pt x="397354" y="489231"/>
                  <a:pt x="382817" y="489231"/>
                </a:cubicBezTo>
                <a:cubicBezTo>
                  <a:pt x="368280" y="489231"/>
                  <a:pt x="356496" y="477462"/>
                  <a:pt x="356496" y="462945"/>
                </a:cubicBezTo>
                <a:cubicBezTo>
                  <a:pt x="356496" y="448428"/>
                  <a:pt x="368280" y="436659"/>
                  <a:pt x="382817" y="436659"/>
                </a:cubicBezTo>
                <a:close/>
                <a:moveTo>
                  <a:pt x="145718" y="436659"/>
                </a:moveTo>
                <a:cubicBezTo>
                  <a:pt x="160255" y="436659"/>
                  <a:pt x="172039" y="448428"/>
                  <a:pt x="172039" y="462945"/>
                </a:cubicBezTo>
                <a:cubicBezTo>
                  <a:pt x="172039" y="477462"/>
                  <a:pt x="160255" y="489231"/>
                  <a:pt x="145718" y="489231"/>
                </a:cubicBezTo>
                <a:cubicBezTo>
                  <a:pt x="131181" y="489231"/>
                  <a:pt x="119397" y="477462"/>
                  <a:pt x="119397" y="462945"/>
                </a:cubicBezTo>
                <a:cubicBezTo>
                  <a:pt x="119397" y="448428"/>
                  <a:pt x="131181" y="436659"/>
                  <a:pt x="145718" y="436659"/>
                </a:cubicBezTo>
                <a:close/>
                <a:moveTo>
                  <a:pt x="382817" y="122713"/>
                </a:moveTo>
                <a:cubicBezTo>
                  <a:pt x="397311" y="122713"/>
                  <a:pt x="409138" y="134534"/>
                  <a:pt x="409138" y="149020"/>
                </a:cubicBezTo>
                <a:lnTo>
                  <a:pt x="409138" y="359474"/>
                </a:lnTo>
                <a:cubicBezTo>
                  <a:pt x="409138" y="373961"/>
                  <a:pt x="397311" y="385781"/>
                  <a:pt x="382817" y="385781"/>
                </a:cubicBezTo>
                <a:cubicBezTo>
                  <a:pt x="368234" y="385781"/>
                  <a:pt x="356496" y="373961"/>
                  <a:pt x="356496" y="359474"/>
                </a:cubicBezTo>
                <a:lnTo>
                  <a:pt x="356496" y="149020"/>
                </a:lnTo>
                <a:cubicBezTo>
                  <a:pt x="356496" y="134534"/>
                  <a:pt x="368234" y="122713"/>
                  <a:pt x="382817" y="122713"/>
                </a:cubicBezTo>
                <a:close/>
                <a:moveTo>
                  <a:pt x="145718" y="122713"/>
                </a:moveTo>
                <a:cubicBezTo>
                  <a:pt x="160301" y="122713"/>
                  <a:pt x="172039" y="134534"/>
                  <a:pt x="172039" y="149020"/>
                </a:cubicBezTo>
                <a:lnTo>
                  <a:pt x="172039" y="359474"/>
                </a:lnTo>
                <a:cubicBezTo>
                  <a:pt x="172039" y="373961"/>
                  <a:pt x="160301" y="385781"/>
                  <a:pt x="145718" y="385781"/>
                </a:cubicBezTo>
                <a:cubicBezTo>
                  <a:pt x="131224" y="385781"/>
                  <a:pt x="119397" y="373961"/>
                  <a:pt x="119397" y="359474"/>
                </a:cubicBezTo>
                <a:lnTo>
                  <a:pt x="119397" y="149020"/>
                </a:lnTo>
                <a:cubicBezTo>
                  <a:pt x="119397" y="134534"/>
                  <a:pt x="131224" y="122713"/>
                  <a:pt x="145718" y="122713"/>
                </a:cubicBezTo>
                <a:close/>
                <a:moveTo>
                  <a:pt x="289731" y="52611"/>
                </a:moveTo>
                <a:lnTo>
                  <a:pt x="289731" y="554111"/>
                </a:lnTo>
                <a:lnTo>
                  <a:pt x="474163" y="554111"/>
                </a:lnTo>
                <a:lnTo>
                  <a:pt x="474163" y="52611"/>
                </a:lnTo>
                <a:close/>
                <a:moveTo>
                  <a:pt x="52695" y="52611"/>
                </a:moveTo>
                <a:lnTo>
                  <a:pt x="52695" y="554111"/>
                </a:lnTo>
                <a:lnTo>
                  <a:pt x="237037" y="554111"/>
                </a:lnTo>
                <a:lnTo>
                  <a:pt x="237037" y="52611"/>
                </a:lnTo>
                <a:close/>
                <a:moveTo>
                  <a:pt x="26347" y="0"/>
                </a:moveTo>
                <a:lnTo>
                  <a:pt x="498730" y="0"/>
                </a:lnTo>
                <a:cubicBezTo>
                  <a:pt x="513239" y="0"/>
                  <a:pt x="525077" y="11820"/>
                  <a:pt x="525077" y="26306"/>
                </a:cubicBezTo>
                <a:lnTo>
                  <a:pt x="525077" y="580416"/>
                </a:lnTo>
                <a:cubicBezTo>
                  <a:pt x="525077" y="594902"/>
                  <a:pt x="513328" y="606722"/>
                  <a:pt x="498730" y="606722"/>
                </a:cubicBezTo>
                <a:lnTo>
                  <a:pt x="26347" y="606722"/>
                </a:lnTo>
                <a:cubicBezTo>
                  <a:pt x="11749" y="606722"/>
                  <a:pt x="0" y="594902"/>
                  <a:pt x="0" y="580416"/>
                </a:cubicBezTo>
                <a:lnTo>
                  <a:pt x="0" y="26306"/>
                </a:lnTo>
                <a:cubicBezTo>
                  <a:pt x="0" y="11820"/>
                  <a:pt x="11749" y="0"/>
                  <a:pt x="263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îṩļíḓê">
            <a:extLst>
              <a:ext uri="{FF2B5EF4-FFF2-40B4-BE49-F238E27FC236}">
                <a16:creationId xmlns:a16="http://schemas.microsoft.com/office/drawing/2014/main" id="{5097946F-ACA6-42CA-ADA3-11EF205586D6}"/>
              </a:ext>
            </a:extLst>
          </p:cNvPr>
          <p:cNvSpPr/>
          <p:nvPr/>
        </p:nvSpPr>
        <p:spPr bwMode="auto">
          <a:xfrm>
            <a:off x="11046000" y="2911820"/>
            <a:ext cx="471197" cy="544464"/>
          </a:xfrm>
          <a:custGeom>
            <a:avLst/>
            <a:gdLst>
              <a:gd name="connsiteX0" fmla="*/ 382817 w 525077"/>
              <a:gd name="connsiteY0" fmla="*/ 436659 h 606722"/>
              <a:gd name="connsiteX1" fmla="*/ 409138 w 525077"/>
              <a:gd name="connsiteY1" fmla="*/ 462945 h 606722"/>
              <a:gd name="connsiteX2" fmla="*/ 382817 w 525077"/>
              <a:gd name="connsiteY2" fmla="*/ 489231 h 606722"/>
              <a:gd name="connsiteX3" fmla="*/ 356496 w 525077"/>
              <a:gd name="connsiteY3" fmla="*/ 462945 h 606722"/>
              <a:gd name="connsiteX4" fmla="*/ 382817 w 525077"/>
              <a:gd name="connsiteY4" fmla="*/ 436659 h 606722"/>
              <a:gd name="connsiteX5" fmla="*/ 145718 w 525077"/>
              <a:gd name="connsiteY5" fmla="*/ 436659 h 606722"/>
              <a:gd name="connsiteX6" fmla="*/ 172039 w 525077"/>
              <a:gd name="connsiteY6" fmla="*/ 462945 h 606722"/>
              <a:gd name="connsiteX7" fmla="*/ 145718 w 525077"/>
              <a:gd name="connsiteY7" fmla="*/ 489231 h 606722"/>
              <a:gd name="connsiteX8" fmla="*/ 119397 w 525077"/>
              <a:gd name="connsiteY8" fmla="*/ 462945 h 606722"/>
              <a:gd name="connsiteX9" fmla="*/ 145718 w 525077"/>
              <a:gd name="connsiteY9" fmla="*/ 436659 h 606722"/>
              <a:gd name="connsiteX10" fmla="*/ 382817 w 525077"/>
              <a:gd name="connsiteY10" fmla="*/ 122713 h 606722"/>
              <a:gd name="connsiteX11" fmla="*/ 409138 w 525077"/>
              <a:gd name="connsiteY11" fmla="*/ 149020 h 606722"/>
              <a:gd name="connsiteX12" fmla="*/ 409138 w 525077"/>
              <a:gd name="connsiteY12" fmla="*/ 359474 h 606722"/>
              <a:gd name="connsiteX13" fmla="*/ 382817 w 525077"/>
              <a:gd name="connsiteY13" fmla="*/ 385781 h 606722"/>
              <a:gd name="connsiteX14" fmla="*/ 356496 w 525077"/>
              <a:gd name="connsiteY14" fmla="*/ 359474 h 606722"/>
              <a:gd name="connsiteX15" fmla="*/ 356496 w 525077"/>
              <a:gd name="connsiteY15" fmla="*/ 149020 h 606722"/>
              <a:gd name="connsiteX16" fmla="*/ 382817 w 525077"/>
              <a:gd name="connsiteY16" fmla="*/ 122713 h 606722"/>
              <a:gd name="connsiteX17" fmla="*/ 145718 w 525077"/>
              <a:gd name="connsiteY17" fmla="*/ 122713 h 606722"/>
              <a:gd name="connsiteX18" fmla="*/ 172039 w 525077"/>
              <a:gd name="connsiteY18" fmla="*/ 149020 h 606722"/>
              <a:gd name="connsiteX19" fmla="*/ 172039 w 525077"/>
              <a:gd name="connsiteY19" fmla="*/ 359474 h 606722"/>
              <a:gd name="connsiteX20" fmla="*/ 145718 w 525077"/>
              <a:gd name="connsiteY20" fmla="*/ 385781 h 606722"/>
              <a:gd name="connsiteX21" fmla="*/ 119397 w 525077"/>
              <a:gd name="connsiteY21" fmla="*/ 359474 h 606722"/>
              <a:gd name="connsiteX22" fmla="*/ 119397 w 525077"/>
              <a:gd name="connsiteY22" fmla="*/ 149020 h 606722"/>
              <a:gd name="connsiteX23" fmla="*/ 145718 w 525077"/>
              <a:gd name="connsiteY23" fmla="*/ 122713 h 606722"/>
              <a:gd name="connsiteX24" fmla="*/ 289731 w 525077"/>
              <a:gd name="connsiteY24" fmla="*/ 52611 h 606722"/>
              <a:gd name="connsiteX25" fmla="*/ 289731 w 525077"/>
              <a:gd name="connsiteY25" fmla="*/ 554111 h 606722"/>
              <a:gd name="connsiteX26" fmla="*/ 474163 w 525077"/>
              <a:gd name="connsiteY26" fmla="*/ 554111 h 606722"/>
              <a:gd name="connsiteX27" fmla="*/ 474163 w 525077"/>
              <a:gd name="connsiteY27" fmla="*/ 52611 h 606722"/>
              <a:gd name="connsiteX28" fmla="*/ 52695 w 525077"/>
              <a:gd name="connsiteY28" fmla="*/ 52611 h 606722"/>
              <a:gd name="connsiteX29" fmla="*/ 52695 w 525077"/>
              <a:gd name="connsiteY29" fmla="*/ 554111 h 606722"/>
              <a:gd name="connsiteX30" fmla="*/ 237037 w 525077"/>
              <a:gd name="connsiteY30" fmla="*/ 554111 h 606722"/>
              <a:gd name="connsiteX31" fmla="*/ 237037 w 525077"/>
              <a:gd name="connsiteY31" fmla="*/ 52611 h 606722"/>
              <a:gd name="connsiteX32" fmla="*/ 26347 w 525077"/>
              <a:gd name="connsiteY32" fmla="*/ 0 h 606722"/>
              <a:gd name="connsiteX33" fmla="*/ 498730 w 525077"/>
              <a:gd name="connsiteY33" fmla="*/ 0 h 606722"/>
              <a:gd name="connsiteX34" fmla="*/ 525077 w 525077"/>
              <a:gd name="connsiteY34" fmla="*/ 26306 h 606722"/>
              <a:gd name="connsiteX35" fmla="*/ 525077 w 525077"/>
              <a:gd name="connsiteY35" fmla="*/ 580416 h 606722"/>
              <a:gd name="connsiteX36" fmla="*/ 498730 w 525077"/>
              <a:gd name="connsiteY36" fmla="*/ 606722 h 606722"/>
              <a:gd name="connsiteX37" fmla="*/ 26347 w 525077"/>
              <a:gd name="connsiteY37" fmla="*/ 606722 h 606722"/>
              <a:gd name="connsiteX38" fmla="*/ 0 w 525077"/>
              <a:gd name="connsiteY38" fmla="*/ 580416 h 606722"/>
              <a:gd name="connsiteX39" fmla="*/ 0 w 525077"/>
              <a:gd name="connsiteY39" fmla="*/ 26306 h 606722"/>
              <a:gd name="connsiteX40" fmla="*/ 26347 w 525077"/>
              <a:gd name="connsiteY40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25077" h="606722">
                <a:moveTo>
                  <a:pt x="382817" y="436659"/>
                </a:moveTo>
                <a:cubicBezTo>
                  <a:pt x="397354" y="436659"/>
                  <a:pt x="409138" y="448428"/>
                  <a:pt x="409138" y="462945"/>
                </a:cubicBezTo>
                <a:cubicBezTo>
                  <a:pt x="409138" y="477462"/>
                  <a:pt x="397354" y="489231"/>
                  <a:pt x="382817" y="489231"/>
                </a:cubicBezTo>
                <a:cubicBezTo>
                  <a:pt x="368280" y="489231"/>
                  <a:pt x="356496" y="477462"/>
                  <a:pt x="356496" y="462945"/>
                </a:cubicBezTo>
                <a:cubicBezTo>
                  <a:pt x="356496" y="448428"/>
                  <a:pt x="368280" y="436659"/>
                  <a:pt x="382817" y="436659"/>
                </a:cubicBezTo>
                <a:close/>
                <a:moveTo>
                  <a:pt x="145718" y="436659"/>
                </a:moveTo>
                <a:cubicBezTo>
                  <a:pt x="160255" y="436659"/>
                  <a:pt x="172039" y="448428"/>
                  <a:pt x="172039" y="462945"/>
                </a:cubicBezTo>
                <a:cubicBezTo>
                  <a:pt x="172039" y="477462"/>
                  <a:pt x="160255" y="489231"/>
                  <a:pt x="145718" y="489231"/>
                </a:cubicBezTo>
                <a:cubicBezTo>
                  <a:pt x="131181" y="489231"/>
                  <a:pt x="119397" y="477462"/>
                  <a:pt x="119397" y="462945"/>
                </a:cubicBezTo>
                <a:cubicBezTo>
                  <a:pt x="119397" y="448428"/>
                  <a:pt x="131181" y="436659"/>
                  <a:pt x="145718" y="436659"/>
                </a:cubicBezTo>
                <a:close/>
                <a:moveTo>
                  <a:pt x="382817" y="122713"/>
                </a:moveTo>
                <a:cubicBezTo>
                  <a:pt x="397311" y="122713"/>
                  <a:pt x="409138" y="134534"/>
                  <a:pt x="409138" y="149020"/>
                </a:cubicBezTo>
                <a:lnTo>
                  <a:pt x="409138" y="359474"/>
                </a:lnTo>
                <a:cubicBezTo>
                  <a:pt x="409138" y="373961"/>
                  <a:pt x="397311" y="385781"/>
                  <a:pt x="382817" y="385781"/>
                </a:cubicBezTo>
                <a:cubicBezTo>
                  <a:pt x="368234" y="385781"/>
                  <a:pt x="356496" y="373961"/>
                  <a:pt x="356496" y="359474"/>
                </a:cubicBezTo>
                <a:lnTo>
                  <a:pt x="356496" y="149020"/>
                </a:lnTo>
                <a:cubicBezTo>
                  <a:pt x="356496" y="134534"/>
                  <a:pt x="368234" y="122713"/>
                  <a:pt x="382817" y="122713"/>
                </a:cubicBezTo>
                <a:close/>
                <a:moveTo>
                  <a:pt x="145718" y="122713"/>
                </a:moveTo>
                <a:cubicBezTo>
                  <a:pt x="160301" y="122713"/>
                  <a:pt x="172039" y="134534"/>
                  <a:pt x="172039" y="149020"/>
                </a:cubicBezTo>
                <a:lnTo>
                  <a:pt x="172039" y="359474"/>
                </a:lnTo>
                <a:cubicBezTo>
                  <a:pt x="172039" y="373961"/>
                  <a:pt x="160301" y="385781"/>
                  <a:pt x="145718" y="385781"/>
                </a:cubicBezTo>
                <a:cubicBezTo>
                  <a:pt x="131224" y="385781"/>
                  <a:pt x="119397" y="373961"/>
                  <a:pt x="119397" y="359474"/>
                </a:cubicBezTo>
                <a:lnTo>
                  <a:pt x="119397" y="149020"/>
                </a:lnTo>
                <a:cubicBezTo>
                  <a:pt x="119397" y="134534"/>
                  <a:pt x="131224" y="122713"/>
                  <a:pt x="145718" y="122713"/>
                </a:cubicBezTo>
                <a:close/>
                <a:moveTo>
                  <a:pt x="289731" y="52611"/>
                </a:moveTo>
                <a:lnTo>
                  <a:pt x="289731" y="554111"/>
                </a:lnTo>
                <a:lnTo>
                  <a:pt x="474163" y="554111"/>
                </a:lnTo>
                <a:lnTo>
                  <a:pt x="474163" y="52611"/>
                </a:lnTo>
                <a:close/>
                <a:moveTo>
                  <a:pt x="52695" y="52611"/>
                </a:moveTo>
                <a:lnTo>
                  <a:pt x="52695" y="554111"/>
                </a:lnTo>
                <a:lnTo>
                  <a:pt x="237037" y="554111"/>
                </a:lnTo>
                <a:lnTo>
                  <a:pt x="237037" y="52611"/>
                </a:lnTo>
                <a:close/>
                <a:moveTo>
                  <a:pt x="26347" y="0"/>
                </a:moveTo>
                <a:lnTo>
                  <a:pt x="498730" y="0"/>
                </a:lnTo>
                <a:cubicBezTo>
                  <a:pt x="513239" y="0"/>
                  <a:pt x="525077" y="11820"/>
                  <a:pt x="525077" y="26306"/>
                </a:cubicBezTo>
                <a:lnTo>
                  <a:pt x="525077" y="580416"/>
                </a:lnTo>
                <a:cubicBezTo>
                  <a:pt x="525077" y="594902"/>
                  <a:pt x="513328" y="606722"/>
                  <a:pt x="498730" y="606722"/>
                </a:cubicBezTo>
                <a:lnTo>
                  <a:pt x="26347" y="606722"/>
                </a:lnTo>
                <a:cubicBezTo>
                  <a:pt x="11749" y="606722"/>
                  <a:pt x="0" y="594902"/>
                  <a:pt x="0" y="580416"/>
                </a:cubicBezTo>
                <a:lnTo>
                  <a:pt x="0" y="26306"/>
                </a:lnTo>
                <a:cubicBezTo>
                  <a:pt x="0" y="11820"/>
                  <a:pt x="11749" y="0"/>
                  <a:pt x="2634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iṧľíḋé">
            <a:extLst>
              <a:ext uri="{FF2B5EF4-FFF2-40B4-BE49-F238E27FC236}">
                <a16:creationId xmlns:a16="http://schemas.microsoft.com/office/drawing/2014/main" id="{9B31544D-AD0F-4E23-8B1C-9BCCB5E5C9EB}"/>
              </a:ext>
            </a:extLst>
          </p:cNvPr>
          <p:cNvSpPr/>
          <p:nvPr/>
        </p:nvSpPr>
        <p:spPr bwMode="auto">
          <a:xfrm>
            <a:off x="11046000" y="4689640"/>
            <a:ext cx="471197" cy="544464"/>
          </a:xfrm>
          <a:custGeom>
            <a:avLst/>
            <a:gdLst>
              <a:gd name="connsiteX0" fmla="*/ 382817 w 525077"/>
              <a:gd name="connsiteY0" fmla="*/ 436659 h 606722"/>
              <a:gd name="connsiteX1" fmla="*/ 409138 w 525077"/>
              <a:gd name="connsiteY1" fmla="*/ 462945 h 606722"/>
              <a:gd name="connsiteX2" fmla="*/ 382817 w 525077"/>
              <a:gd name="connsiteY2" fmla="*/ 489231 h 606722"/>
              <a:gd name="connsiteX3" fmla="*/ 356496 w 525077"/>
              <a:gd name="connsiteY3" fmla="*/ 462945 h 606722"/>
              <a:gd name="connsiteX4" fmla="*/ 382817 w 525077"/>
              <a:gd name="connsiteY4" fmla="*/ 436659 h 606722"/>
              <a:gd name="connsiteX5" fmla="*/ 145718 w 525077"/>
              <a:gd name="connsiteY5" fmla="*/ 436659 h 606722"/>
              <a:gd name="connsiteX6" fmla="*/ 172039 w 525077"/>
              <a:gd name="connsiteY6" fmla="*/ 462945 h 606722"/>
              <a:gd name="connsiteX7" fmla="*/ 145718 w 525077"/>
              <a:gd name="connsiteY7" fmla="*/ 489231 h 606722"/>
              <a:gd name="connsiteX8" fmla="*/ 119397 w 525077"/>
              <a:gd name="connsiteY8" fmla="*/ 462945 h 606722"/>
              <a:gd name="connsiteX9" fmla="*/ 145718 w 525077"/>
              <a:gd name="connsiteY9" fmla="*/ 436659 h 606722"/>
              <a:gd name="connsiteX10" fmla="*/ 382817 w 525077"/>
              <a:gd name="connsiteY10" fmla="*/ 122713 h 606722"/>
              <a:gd name="connsiteX11" fmla="*/ 409138 w 525077"/>
              <a:gd name="connsiteY11" fmla="*/ 149020 h 606722"/>
              <a:gd name="connsiteX12" fmla="*/ 409138 w 525077"/>
              <a:gd name="connsiteY12" fmla="*/ 359474 h 606722"/>
              <a:gd name="connsiteX13" fmla="*/ 382817 w 525077"/>
              <a:gd name="connsiteY13" fmla="*/ 385781 h 606722"/>
              <a:gd name="connsiteX14" fmla="*/ 356496 w 525077"/>
              <a:gd name="connsiteY14" fmla="*/ 359474 h 606722"/>
              <a:gd name="connsiteX15" fmla="*/ 356496 w 525077"/>
              <a:gd name="connsiteY15" fmla="*/ 149020 h 606722"/>
              <a:gd name="connsiteX16" fmla="*/ 382817 w 525077"/>
              <a:gd name="connsiteY16" fmla="*/ 122713 h 606722"/>
              <a:gd name="connsiteX17" fmla="*/ 145718 w 525077"/>
              <a:gd name="connsiteY17" fmla="*/ 122713 h 606722"/>
              <a:gd name="connsiteX18" fmla="*/ 172039 w 525077"/>
              <a:gd name="connsiteY18" fmla="*/ 149020 h 606722"/>
              <a:gd name="connsiteX19" fmla="*/ 172039 w 525077"/>
              <a:gd name="connsiteY19" fmla="*/ 359474 h 606722"/>
              <a:gd name="connsiteX20" fmla="*/ 145718 w 525077"/>
              <a:gd name="connsiteY20" fmla="*/ 385781 h 606722"/>
              <a:gd name="connsiteX21" fmla="*/ 119397 w 525077"/>
              <a:gd name="connsiteY21" fmla="*/ 359474 h 606722"/>
              <a:gd name="connsiteX22" fmla="*/ 119397 w 525077"/>
              <a:gd name="connsiteY22" fmla="*/ 149020 h 606722"/>
              <a:gd name="connsiteX23" fmla="*/ 145718 w 525077"/>
              <a:gd name="connsiteY23" fmla="*/ 122713 h 606722"/>
              <a:gd name="connsiteX24" fmla="*/ 289731 w 525077"/>
              <a:gd name="connsiteY24" fmla="*/ 52611 h 606722"/>
              <a:gd name="connsiteX25" fmla="*/ 289731 w 525077"/>
              <a:gd name="connsiteY25" fmla="*/ 554111 h 606722"/>
              <a:gd name="connsiteX26" fmla="*/ 474163 w 525077"/>
              <a:gd name="connsiteY26" fmla="*/ 554111 h 606722"/>
              <a:gd name="connsiteX27" fmla="*/ 474163 w 525077"/>
              <a:gd name="connsiteY27" fmla="*/ 52611 h 606722"/>
              <a:gd name="connsiteX28" fmla="*/ 52695 w 525077"/>
              <a:gd name="connsiteY28" fmla="*/ 52611 h 606722"/>
              <a:gd name="connsiteX29" fmla="*/ 52695 w 525077"/>
              <a:gd name="connsiteY29" fmla="*/ 554111 h 606722"/>
              <a:gd name="connsiteX30" fmla="*/ 237037 w 525077"/>
              <a:gd name="connsiteY30" fmla="*/ 554111 h 606722"/>
              <a:gd name="connsiteX31" fmla="*/ 237037 w 525077"/>
              <a:gd name="connsiteY31" fmla="*/ 52611 h 606722"/>
              <a:gd name="connsiteX32" fmla="*/ 26347 w 525077"/>
              <a:gd name="connsiteY32" fmla="*/ 0 h 606722"/>
              <a:gd name="connsiteX33" fmla="*/ 498730 w 525077"/>
              <a:gd name="connsiteY33" fmla="*/ 0 h 606722"/>
              <a:gd name="connsiteX34" fmla="*/ 525077 w 525077"/>
              <a:gd name="connsiteY34" fmla="*/ 26306 h 606722"/>
              <a:gd name="connsiteX35" fmla="*/ 525077 w 525077"/>
              <a:gd name="connsiteY35" fmla="*/ 580416 h 606722"/>
              <a:gd name="connsiteX36" fmla="*/ 498730 w 525077"/>
              <a:gd name="connsiteY36" fmla="*/ 606722 h 606722"/>
              <a:gd name="connsiteX37" fmla="*/ 26347 w 525077"/>
              <a:gd name="connsiteY37" fmla="*/ 606722 h 606722"/>
              <a:gd name="connsiteX38" fmla="*/ 0 w 525077"/>
              <a:gd name="connsiteY38" fmla="*/ 580416 h 606722"/>
              <a:gd name="connsiteX39" fmla="*/ 0 w 525077"/>
              <a:gd name="connsiteY39" fmla="*/ 26306 h 606722"/>
              <a:gd name="connsiteX40" fmla="*/ 26347 w 525077"/>
              <a:gd name="connsiteY40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25077" h="606722">
                <a:moveTo>
                  <a:pt x="382817" y="436659"/>
                </a:moveTo>
                <a:cubicBezTo>
                  <a:pt x="397354" y="436659"/>
                  <a:pt x="409138" y="448428"/>
                  <a:pt x="409138" y="462945"/>
                </a:cubicBezTo>
                <a:cubicBezTo>
                  <a:pt x="409138" y="477462"/>
                  <a:pt x="397354" y="489231"/>
                  <a:pt x="382817" y="489231"/>
                </a:cubicBezTo>
                <a:cubicBezTo>
                  <a:pt x="368280" y="489231"/>
                  <a:pt x="356496" y="477462"/>
                  <a:pt x="356496" y="462945"/>
                </a:cubicBezTo>
                <a:cubicBezTo>
                  <a:pt x="356496" y="448428"/>
                  <a:pt x="368280" y="436659"/>
                  <a:pt x="382817" y="436659"/>
                </a:cubicBezTo>
                <a:close/>
                <a:moveTo>
                  <a:pt x="145718" y="436659"/>
                </a:moveTo>
                <a:cubicBezTo>
                  <a:pt x="160255" y="436659"/>
                  <a:pt x="172039" y="448428"/>
                  <a:pt x="172039" y="462945"/>
                </a:cubicBezTo>
                <a:cubicBezTo>
                  <a:pt x="172039" y="477462"/>
                  <a:pt x="160255" y="489231"/>
                  <a:pt x="145718" y="489231"/>
                </a:cubicBezTo>
                <a:cubicBezTo>
                  <a:pt x="131181" y="489231"/>
                  <a:pt x="119397" y="477462"/>
                  <a:pt x="119397" y="462945"/>
                </a:cubicBezTo>
                <a:cubicBezTo>
                  <a:pt x="119397" y="448428"/>
                  <a:pt x="131181" y="436659"/>
                  <a:pt x="145718" y="436659"/>
                </a:cubicBezTo>
                <a:close/>
                <a:moveTo>
                  <a:pt x="382817" y="122713"/>
                </a:moveTo>
                <a:cubicBezTo>
                  <a:pt x="397311" y="122713"/>
                  <a:pt x="409138" y="134534"/>
                  <a:pt x="409138" y="149020"/>
                </a:cubicBezTo>
                <a:lnTo>
                  <a:pt x="409138" y="359474"/>
                </a:lnTo>
                <a:cubicBezTo>
                  <a:pt x="409138" y="373961"/>
                  <a:pt x="397311" y="385781"/>
                  <a:pt x="382817" y="385781"/>
                </a:cubicBezTo>
                <a:cubicBezTo>
                  <a:pt x="368234" y="385781"/>
                  <a:pt x="356496" y="373961"/>
                  <a:pt x="356496" y="359474"/>
                </a:cubicBezTo>
                <a:lnTo>
                  <a:pt x="356496" y="149020"/>
                </a:lnTo>
                <a:cubicBezTo>
                  <a:pt x="356496" y="134534"/>
                  <a:pt x="368234" y="122713"/>
                  <a:pt x="382817" y="122713"/>
                </a:cubicBezTo>
                <a:close/>
                <a:moveTo>
                  <a:pt x="145718" y="122713"/>
                </a:moveTo>
                <a:cubicBezTo>
                  <a:pt x="160301" y="122713"/>
                  <a:pt x="172039" y="134534"/>
                  <a:pt x="172039" y="149020"/>
                </a:cubicBezTo>
                <a:lnTo>
                  <a:pt x="172039" y="359474"/>
                </a:lnTo>
                <a:cubicBezTo>
                  <a:pt x="172039" y="373961"/>
                  <a:pt x="160301" y="385781"/>
                  <a:pt x="145718" y="385781"/>
                </a:cubicBezTo>
                <a:cubicBezTo>
                  <a:pt x="131224" y="385781"/>
                  <a:pt x="119397" y="373961"/>
                  <a:pt x="119397" y="359474"/>
                </a:cubicBezTo>
                <a:lnTo>
                  <a:pt x="119397" y="149020"/>
                </a:lnTo>
                <a:cubicBezTo>
                  <a:pt x="119397" y="134534"/>
                  <a:pt x="131224" y="122713"/>
                  <a:pt x="145718" y="122713"/>
                </a:cubicBezTo>
                <a:close/>
                <a:moveTo>
                  <a:pt x="289731" y="52611"/>
                </a:moveTo>
                <a:lnTo>
                  <a:pt x="289731" y="554111"/>
                </a:lnTo>
                <a:lnTo>
                  <a:pt x="474163" y="554111"/>
                </a:lnTo>
                <a:lnTo>
                  <a:pt x="474163" y="52611"/>
                </a:lnTo>
                <a:close/>
                <a:moveTo>
                  <a:pt x="52695" y="52611"/>
                </a:moveTo>
                <a:lnTo>
                  <a:pt x="52695" y="554111"/>
                </a:lnTo>
                <a:lnTo>
                  <a:pt x="237037" y="554111"/>
                </a:lnTo>
                <a:lnTo>
                  <a:pt x="237037" y="52611"/>
                </a:lnTo>
                <a:close/>
                <a:moveTo>
                  <a:pt x="26347" y="0"/>
                </a:moveTo>
                <a:lnTo>
                  <a:pt x="498730" y="0"/>
                </a:lnTo>
                <a:cubicBezTo>
                  <a:pt x="513239" y="0"/>
                  <a:pt x="525077" y="11820"/>
                  <a:pt x="525077" y="26306"/>
                </a:cubicBezTo>
                <a:lnTo>
                  <a:pt x="525077" y="580416"/>
                </a:lnTo>
                <a:cubicBezTo>
                  <a:pt x="525077" y="594902"/>
                  <a:pt x="513328" y="606722"/>
                  <a:pt x="498730" y="606722"/>
                </a:cubicBezTo>
                <a:lnTo>
                  <a:pt x="26347" y="606722"/>
                </a:lnTo>
                <a:cubicBezTo>
                  <a:pt x="11749" y="606722"/>
                  <a:pt x="0" y="594902"/>
                  <a:pt x="0" y="580416"/>
                </a:cubicBezTo>
                <a:lnTo>
                  <a:pt x="0" y="26306"/>
                </a:lnTo>
                <a:cubicBezTo>
                  <a:pt x="0" y="11820"/>
                  <a:pt x="11749" y="0"/>
                  <a:pt x="2634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4091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692531" y="1765298"/>
            <a:ext cx="5419185" cy="895350"/>
          </a:xfrm>
        </p:spPr>
        <p:txBody>
          <a:bodyPr/>
          <a:lstStyle/>
          <a:p>
            <a:r>
              <a:rPr lang="en-US" altLang="zh-CN" dirty="0"/>
              <a:t>Subtitle here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4692531" y="2717085"/>
            <a:ext cx="5419185" cy="1015623"/>
          </a:xfrm>
        </p:spPr>
        <p:txBody>
          <a:bodyPr/>
          <a:lstStyle/>
          <a:p>
            <a:pPr lvl="0"/>
            <a:r>
              <a:rPr lang="en-US" altLang="zh-CN" dirty="0"/>
              <a:t>Supporting text here.</a:t>
            </a:r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3446585" y="2272130"/>
            <a:ext cx="850578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03</a:t>
            </a:r>
            <a:endParaRPr lang="zh-CN" altLang="en-US" spc="1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891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94F9CA-76AF-4581-85CC-CD1EFC33F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ABF4230-0B0F-47C6-989C-D07CF4F93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09ECB6-B68D-4BA7-B23F-0AFACD983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11</a:t>
            </a:fld>
            <a:endParaRPr lang="zh-CN" altLang="en-US"/>
          </a:p>
        </p:txBody>
      </p:sp>
      <p:sp>
        <p:nvSpPr>
          <p:cNvPr id="6" name="iṣlïḓè">
            <a:extLst>
              <a:ext uri="{FF2B5EF4-FFF2-40B4-BE49-F238E27FC236}">
                <a16:creationId xmlns:a16="http://schemas.microsoft.com/office/drawing/2014/main" id="{4348EF00-5447-4F1B-931F-EFA85DC465CA}"/>
              </a:ext>
            </a:extLst>
          </p:cNvPr>
          <p:cNvSpPr/>
          <p:nvPr/>
        </p:nvSpPr>
        <p:spPr>
          <a:xfrm>
            <a:off x="0" y="2408387"/>
            <a:ext cx="5731171" cy="2698111"/>
          </a:xfrm>
          <a:prstGeom prst="homePlate">
            <a:avLst>
              <a:gd name="adj" fmla="val 47349"/>
            </a:avLst>
          </a:prstGeom>
          <a:blipFill>
            <a:blip r:embed="rId3"/>
            <a:stretch>
              <a:fillRect t="-18376" b="-1904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/>
          </a:p>
        </p:txBody>
      </p:sp>
      <p:sp>
        <p:nvSpPr>
          <p:cNvPr id="7" name="íŝḷiḍê">
            <a:extLst>
              <a:ext uri="{FF2B5EF4-FFF2-40B4-BE49-F238E27FC236}">
                <a16:creationId xmlns:a16="http://schemas.microsoft.com/office/drawing/2014/main" id="{75FF4511-52C6-4711-8BCB-494CAC7CD4CC}"/>
              </a:ext>
            </a:extLst>
          </p:cNvPr>
          <p:cNvSpPr/>
          <p:nvPr/>
        </p:nvSpPr>
        <p:spPr>
          <a:xfrm>
            <a:off x="3941285" y="2407512"/>
            <a:ext cx="1789886" cy="2698985"/>
          </a:xfrm>
          <a:custGeom>
            <a:avLst/>
            <a:gdLst>
              <a:gd name="connsiteX0" fmla="*/ 0 w 21600"/>
              <a:gd name="connsiteY0" fmla="*/ 7 h 21607"/>
              <a:gd name="connsiteX1" fmla="*/ 11937 w 21600"/>
              <a:gd name="connsiteY1" fmla="*/ 21607 h 21607"/>
              <a:gd name="connsiteX2" fmla="*/ 21600 w 21600"/>
              <a:gd name="connsiteY2" fmla="*/ 10558 h 21607"/>
              <a:gd name="connsiteX3" fmla="*/ 11937 w 21600"/>
              <a:gd name="connsiteY3" fmla="*/ 0 h 21607"/>
              <a:gd name="connsiteX4" fmla="*/ 0 w 21600"/>
              <a:gd name="connsiteY4" fmla="*/ 7 h 21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1607" extrusionOk="0">
                <a:moveTo>
                  <a:pt x="0" y="7"/>
                </a:moveTo>
                <a:lnTo>
                  <a:pt x="11937" y="21607"/>
                </a:lnTo>
                <a:lnTo>
                  <a:pt x="21600" y="10558"/>
                </a:lnTo>
                <a:lnTo>
                  <a:pt x="11937" y="0"/>
                </a:lnTo>
                <a:lnTo>
                  <a:pt x="0" y="7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 w="25400" cap="flat">
            <a:noFill/>
            <a:miter lim="4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îśḷíde">
            <a:extLst>
              <a:ext uri="{FF2B5EF4-FFF2-40B4-BE49-F238E27FC236}">
                <a16:creationId xmlns:a16="http://schemas.microsoft.com/office/drawing/2014/main" id="{B27373FF-5C51-4CF3-870D-66959BDE89E0}"/>
              </a:ext>
            </a:extLst>
          </p:cNvPr>
          <p:cNvSpPr/>
          <p:nvPr/>
        </p:nvSpPr>
        <p:spPr>
          <a:xfrm rot="10800000" flipH="1">
            <a:off x="3945289" y="2407511"/>
            <a:ext cx="1793540" cy="2703530"/>
          </a:xfrm>
          <a:custGeom>
            <a:avLst/>
            <a:gdLst>
              <a:gd name="connsiteX0" fmla="*/ 0 w 21563"/>
              <a:gd name="connsiteY0" fmla="*/ 0 h 21492"/>
              <a:gd name="connsiteX1" fmla="*/ 11774 w 21563"/>
              <a:gd name="connsiteY1" fmla="*/ 21492 h 21492"/>
              <a:gd name="connsiteX2" fmla="*/ 21563 w 21563"/>
              <a:gd name="connsiteY2" fmla="*/ 11065 h 21492"/>
              <a:gd name="connsiteX3" fmla="*/ 11835 w 21563"/>
              <a:gd name="connsiteY3" fmla="*/ 58 h 21492"/>
              <a:gd name="connsiteX4" fmla="*/ 0 w 21563"/>
              <a:gd name="connsiteY4" fmla="*/ 0 h 21492"/>
              <a:gd name="connsiteX0" fmla="*/ 0 w 21563"/>
              <a:gd name="connsiteY0" fmla="*/ 29 h 21521"/>
              <a:gd name="connsiteX1" fmla="*/ 11774 w 21563"/>
              <a:gd name="connsiteY1" fmla="*/ 21521 h 21521"/>
              <a:gd name="connsiteX2" fmla="*/ 21563 w 21563"/>
              <a:gd name="connsiteY2" fmla="*/ 11094 h 21521"/>
              <a:gd name="connsiteX3" fmla="*/ 11798 w 21563"/>
              <a:gd name="connsiteY3" fmla="*/ 0 h 21521"/>
              <a:gd name="connsiteX4" fmla="*/ 0 w 21563"/>
              <a:gd name="connsiteY4" fmla="*/ 29 h 21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63" h="21521" extrusionOk="0">
                <a:moveTo>
                  <a:pt x="0" y="29"/>
                </a:moveTo>
                <a:lnTo>
                  <a:pt x="11774" y="21521"/>
                </a:lnTo>
                <a:lnTo>
                  <a:pt x="21563" y="11094"/>
                </a:lnTo>
                <a:lnTo>
                  <a:pt x="11798" y="0"/>
                </a:lnTo>
                <a:lnTo>
                  <a:pt x="0" y="29"/>
                </a:lnTo>
                <a:close/>
              </a:path>
            </a:pathLst>
          </a:custGeom>
          <a:solidFill>
            <a:schemeClr val="tx1">
              <a:alpha val="70000"/>
            </a:schemeClr>
          </a:solidFill>
          <a:ln w="25400" cap="flat">
            <a:noFill/>
            <a:miter lim="4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íṧḷïdê">
            <a:extLst>
              <a:ext uri="{FF2B5EF4-FFF2-40B4-BE49-F238E27FC236}">
                <a16:creationId xmlns:a16="http://schemas.microsoft.com/office/drawing/2014/main" id="{1FE20265-199E-4273-8D46-45CB88F4EDFE}"/>
              </a:ext>
            </a:extLst>
          </p:cNvPr>
          <p:cNvSpPr/>
          <p:nvPr/>
        </p:nvSpPr>
        <p:spPr>
          <a:xfrm>
            <a:off x="4526100" y="3266640"/>
            <a:ext cx="929935" cy="980728"/>
          </a:xfrm>
          <a:prstGeom prst="rect">
            <a:avLst/>
          </a:prstGeom>
          <a:ln w="12700">
            <a:miter lim="400000"/>
          </a:ln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  <a:ext uri="{C572A759-6A51-4108-AA02-DFA0A04FC94B}">
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xmlns:a14="http://schemas.microsoft.com/office/drawing/2010/main" val="1"/>
            </a:ext>
          </a:extLst>
        </p:spPr>
        <p:txBody>
          <a:bodyPr lIns="25400" tIns="25400" rIns="25400" bIns="25400"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</a:rPr>
              <a:t>key words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0" name="iś1îḓè">
            <a:extLst>
              <a:ext uri="{FF2B5EF4-FFF2-40B4-BE49-F238E27FC236}">
                <a16:creationId xmlns:a16="http://schemas.microsoft.com/office/drawing/2014/main" id="{23699641-15C5-41AB-80CB-844DDF3D228C}"/>
              </a:ext>
            </a:extLst>
          </p:cNvPr>
          <p:cNvSpPr txBox="1"/>
          <p:nvPr/>
        </p:nvSpPr>
        <p:spPr>
          <a:xfrm>
            <a:off x="6159995" y="1308358"/>
            <a:ext cx="5314438" cy="1468059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 fontScale="92500"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dirty="0"/>
              <a:t>Unified fonts make reading more fluent.</a:t>
            </a:r>
          </a:p>
          <a:p>
            <a:pPr algn="just">
              <a:lnSpc>
                <a:spcPct val="150000"/>
              </a:lnSpc>
            </a:pPr>
            <a:r>
              <a:rPr lang="en-US" altLang="zh-CN" sz="1700" b="1" dirty="0"/>
              <a:t>Theme color makes PPT more convenient to change.</a:t>
            </a:r>
          </a:p>
          <a:p>
            <a:pPr algn="just">
              <a:lnSpc>
                <a:spcPct val="150000"/>
              </a:lnSpc>
            </a:pPr>
            <a:r>
              <a:rPr lang="en-US" altLang="zh-CN" sz="1400" dirty="0"/>
              <a:t>Adjust the spacing to adapt to Chinese typesetting, use the reference line in PPT.</a:t>
            </a:r>
            <a:endParaRPr lang="en-US" altLang="zh-CN" sz="1600" b="1" dirty="0"/>
          </a:p>
          <a:p>
            <a:pPr algn="just">
              <a:lnSpc>
                <a:spcPct val="150000"/>
              </a:lnSpc>
            </a:pP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471C430C-DA25-45D4-AB7C-5F08580DD205}"/>
              </a:ext>
            </a:extLst>
          </p:cNvPr>
          <p:cNvCxnSpPr>
            <a:cxnSpLocks/>
          </p:cNvCxnSpPr>
          <p:nvPr/>
        </p:nvCxnSpPr>
        <p:spPr>
          <a:xfrm>
            <a:off x="6198889" y="2881192"/>
            <a:ext cx="5114039" cy="0"/>
          </a:xfrm>
          <a:prstGeom prst="line">
            <a:avLst/>
          </a:prstGeom>
          <a:ln w="3175" cap="rnd">
            <a:solidFill>
              <a:schemeClr val="tx1">
                <a:lumMod val="50000"/>
                <a:lumOff val="50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ïSḻïde">
            <a:extLst>
              <a:ext uri="{FF2B5EF4-FFF2-40B4-BE49-F238E27FC236}">
                <a16:creationId xmlns:a16="http://schemas.microsoft.com/office/drawing/2014/main" id="{2F763631-E5DC-4CCC-9219-EED5C7588696}"/>
              </a:ext>
            </a:extLst>
          </p:cNvPr>
          <p:cNvSpPr txBox="1"/>
          <p:nvPr/>
        </p:nvSpPr>
        <p:spPr>
          <a:xfrm>
            <a:off x="6996976" y="3575822"/>
            <a:ext cx="4544613" cy="993029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dirty="0"/>
              <a:t>Supporting text here.</a:t>
            </a:r>
          </a:p>
          <a:p>
            <a:pPr>
              <a:lnSpc>
                <a:spcPct val="150000"/>
              </a:lnSpc>
            </a:pPr>
            <a:r>
              <a:rPr lang="en-US" altLang="zh-CN" sz="900" dirty="0"/>
              <a:t>You can use the icon library in </a:t>
            </a:r>
            <a:r>
              <a:rPr lang="en-US" altLang="zh-CN" sz="900" dirty="0" err="1"/>
              <a:t>iSlide</a:t>
            </a:r>
            <a:r>
              <a:rPr lang="en-US" altLang="zh-CN" sz="900" dirty="0"/>
              <a:t>  (www.islide.cc) to filter and replace existing icon elements with one click.</a:t>
            </a:r>
          </a:p>
        </p:txBody>
      </p:sp>
      <p:sp>
        <p:nvSpPr>
          <p:cNvPr id="21" name="ïS1íḓè">
            <a:extLst>
              <a:ext uri="{FF2B5EF4-FFF2-40B4-BE49-F238E27FC236}">
                <a16:creationId xmlns:a16="http://schemas.microsoft.com/office/drawing/2014/main" id="{74FE84F7-E870-4371-9577-B3C552C094CB}"/>
              </a:ext>
            </a:extLst>
          </p:cNvPr>
          <p:cNvSpPr txBox="1"/>
          <p:nvPr/>
        </p:nvSpPr>
        <p:spPr>
          <a:xfrm>
            <a:off x="6996976" y="3104002"/>
            <a:ext cx="4544613" cy="4718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r>
              <a:rPr lang="en-US" altLang="zh-CN" sz="1400" b="1" dirty="0">
                <a:solidFill>
                  <a:schemeClr val="accent1"/>
                </a:solidFill>
              </a:rPr>
              <a:t>Text here</a:t>
            </a:r>
            <a:endParaRPr lang="zh-CN" altLang="en-US" sz="1400" b="1" dirty="0">
              <a:solidFill>
                <a:schemeClr val="accent1"/>
              </a:solidFill>
            </a:endParaRPr>
          </a:p>
        </p:txBody>
      </p:sp>
      <p:sp>
        <p:nvSpPr>
          <p:cNvPr id="23" name="ïṥḷîďé">
            <a:extLst>
              <a:ext uri="{FF2B5EF4-FFF2-40B4-BE49-F238E27FC236}">
                <a16:creationId xmlns:a16="http://schemas.microsoft.com/office/drawing/2014/main" id="{3EFDAE99-2FFF-4C30-A28F-945D61B6C5AB}"/>
              </a:ext>
            </a:extLst>
          </p:cNvPr>
          <p:cNvSpPr/>
          <p:nvPr/>
        </p:nvSpPr>
        <p:spPr>
          <a:xfrm>
            <a:off x="6159995" y="3142271"/>
            <a:ext cx="675000" cy="675005"/>
          </a:xfrm>
          <a:prstGeom prst="ellipse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24" name="îṣľïḓe">
            <a:extLst>
              <a:ext uri="{FF2B5EF4-FFF2-40B4-BE49-F238E27FC236}">
                <a16:creationId xmlns:a16="http://schemas.microsoft.com/office/drawing/2014/main" id="{9A9ADE72-E9B7-4B6A-8E99-F559BB52AE7D}"/>
              </a:ext>
            </a:extLst>
          </p:cNvPr>
          <p:cNvSpPr/>
          <p:nvPr/>
        </p:nvSpPr>
        <p:spPr bwMode="auto">
          <a:xfrm>
            <a:off x="6325402" y="3311035"/>
            <a:ext cx="344185" cy="337474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82832" tIns="91416" rIns="182832" bIns="91416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 sz="7198" dirty="0"/>
          </a:p>
        </p:txBody>
      </p:sp>
      <p:sp>
        <p:nvSpPr>
          <p:cNvPr id="15" name="íśľîḓé">
            <a:extLst>
              <a:ext uri="{FF2B5EF4-FFF2-40B4-BE49-F238E27FC236}">
                <a16:creationId xmlns:a16="http://schemas.microsoft.com/office/drawing/2014/main" id="{EA1CCF15-F878-4110-AE48-20005E2498EA}"/>
              </a:ext>
            </a:extLst>
          </p:cNvPr>
          <p:cNvSpPr txBox="1"/>
          <p:nvPr/>
        </p:nvSpPr>
        <p:spPr>
          <a:xfrm>
            <a:off x="6996976" y="5308188"/>
            <a:ext cx="4544613" cy="993029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900" dirty="0"/>
              <a:t>Supporting text here.</a:t>
            </a:r>
          </a:p>
          <a:p>
            <a:pPr>
              <a:lnSpc>
                <a:spcPct val="150000"/>
              </a:lnSpc>
            </a:pPr>
            <a:r>
              <a:rPr lang="en-US" altLang="zh-CN" sz="900" dirty="0"/>
              <a:t>You can use the icon library in </a:t>
            </a:r>
            <a:r>
              <a:rPr lang="en-US" altLang="zh-CN" sz="900" dirty="0" err="1"/>
              <a:t>iSlide</a:t>
            </a:r>
            <a:r>
              <a:rPr lang="en-US" altLang="zh-CN" sz="900" dirty="0"/>
              <a:t>  (www.islide.cc) to filter and replace existing icon elements with one click.</a:t>
            </a:r>
            <a:endParaRPr lang="zh-CN" altLang="en-US" sz="900" dirty="0"/>
          </a:p>
        </p:txBody>
      </p:sp>
      <p:sp>
        <p:nvSpPr>
          <p:cNvPr id="16" name="íš1íḋè">
            <a:extLst>
              <a:ext uri="{FF2B5EF4-FFF2-40B4-BE49-F238E27FC236}">
                <a16:creationId xmlns:a16="http://schemas.microsoft.com/office/drawing/2014/main" id="{8E9182E7-1C24-46A1-92C8-58B7F8ACDC04}"/>
              </a:ext>
            </a:extLst>
          </p:cNvPr>
          <p:cNvSpPr txBox="1"/>
          <p:nvPr/>
        </p:nvSpPr>
        <p:spPr>
          <a:xfrm>
            <a:off x="6996976" y="4836368"/>
            <a:ext cx="4544613" cy="4718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r>
              <a:rPr lang="en-US" altLang="zh-CN" sz="1400" b="1" dirty="0">
                <a:solidFill>
                  <a:schemeClr val="accent1"/>
                </a:solidFill>
              </a:rPr>
              <a:t>Text here</a:t>
            </a:r>
            <a:endParaRPr lang="zh-CN" altLang="en-US" sz="1400" b="1" dirty="0">
              <a:solidFill>
                <a:schemeClr val="accent1"/>
              </a:solidFill>
            </a:endParaRPr>
          </a:p>
        </p:txBody>
      </p:sp>
      <p:sp>
        <p:nvSpPr>
          <p:cNvPr id="18" name="ïşlîḑe">
            <a:extLst>
              <a:ext uri="{FF2B5EF4-FFF2-40B4-BE49-F238E27FC236}">
                <a16:creationId xmlns:a16="http://schemas.microsoft.com/office/drawing/2014/main" id="{09D4112A-B073-45A2-BC52-3A5E25AA465D}"/>
              </a:ext>
            </a:extLst>
          </p:cNvPr>
          <p:cNvSpPr/>
          <p:nvPr/>
        </p:nvSpPr>
        <p:spPr>
          <a:xfrm>
            <a:off x="6159995" y="4874637"/>
            <a:ext cx="675000" cy="675005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19" name="iṧ1íḋé">
            <a:extLst>
              <a:ext uri="{FF2B5EF4-FFF2-40B4-BE49-F238E27FC236}">
                <a16:creationId xmlns:a16="http://schemas.microsoft.com/office/drawing/2014/main" id="{3AE16F23-5256-4278-9FD1-DAA4F76AF076}"/>
              </a:ext>
            </a:extLst>
          </p:cNvPr>
          <p:cNvSpPr/>
          <p:nvPr/>
        </p:nvSpPr>
        <p:spPr bwMode="auto">
          <a:xfrm>
            <a:off x="6325402" y="5043401"/>
            <a:ext cx="344185" cy="337474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82832" tIns="91416" rIns="182832" bIns="91416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 sz="7198" dirty="0"/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E4B33ED1-6981-483F-B67E-03CD826185CB}"/>
              </a:ext>
            </a:extLst>
          </p:cNvPr>
          <p:cNvCxnSpPr>
            <a:cxnSpLocks/>
          </p:cNvCxnSpPr>
          <p:nvPr/>
        </p:nvCxnSpPr>
        <p:spPr>
          <a:xfrm>
            <a:off x="6198889" y="4689000"/>
            <a:ext cx="5114039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2335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620D21-140D-4851-A4B9-65505692B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A31BC08-CF9F-43A2-98D4-A8E1653D7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7305198-2FA6-4516-896F-8279CBEEC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12</a:t>
            </a:fld>
            <a:endParaRPr lang="zh-CN" altLang="en-US"/>
          </a:p>
        </p:txBody>
      </p:sp>
      <p:sp>
        <p:nvSpPr>
          <p:cNvPr id="36" name="íS1íďe">
            <a:extLst>
              <a:ext uri="{FF2B5EF4-FFF2-40B4-BE49-F238E27FC236}">
                <a16:creationId xmlns:a16="http://schemas.microsoft.com/office/drawing/2014/main" id="{902C97F8-DD72-4E4A-B132-DD278C5FA901}"/>
              </a:ext>
            </a:extLst>
          </p:cNvPr>
          <p:cNvSpPr/>
          <p:nvPr/>
        </p:nvSpPr>
        <p:spPr bwMode="auto">
          <a:xfrm>
            <a:off x="3306000" y="3114333"/>
            <a:ext cx="4428160" cy="2433081"/>
          </a:xfrm>
          <a:custGeom>
            <a:avLst/>
            <a:gdLst>
              <a:gd name="T0" fmla="*/ 559 w 2022"/>
              <a:gd name="T1" fmla="*/ 783 h 1111"/>
              <a:gd name="T2" fmla="*/ 1009 w 2022"/>
              <a:gd name="T3" fmla="*/ 0 h 1111"/>
              <a:gd name="T4" fmla="*/ 0 w 2022"/>
              <a:gd name="T5" fmla="*/ 1111 h 1111"/>
              <a:gd name="T6" fmla="*/ 2022 w 2022"/>
              <a:gd name="T7" fmla="*/ 1111 h 1111"/>
              <a:gd name="T8" fmla="*/ 559 w 2022"/>
              <a:gd name="T9" fmla="*/ 783 h 1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22" h="1111">
                <a:moveTo>
                  <a:pt x="559" y="783"/>
                </a:moveTo>
                <a:lnTo>
                  <a:pt x="1009" y="0"/>
                </a:lnTo>
                <a:lnTo>
                  <a:pt x="0" y="1111"/>
                </a:lnTo>
                <a:lnTo>
                  <a:pt x="2022" y="1111"/>
                </a:lnTo>
                <a:lnTo>
                  <a:pt x="559" y="783"/>
                </a:lnTo>
                <a:close/>
              </a:path>
            </a:pathLst>
          </a:custGeom>
          <a:solidFill>
            <a:schemeClr val="accent3"/>
          </a:solidFill>
          <a:ln w="28575">
            <a:solidFill>
              <a:schemeClr val="bg1"/>
            </a:solidFill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7" name="is1ïḑè">
            <a:extLst>
              <a:ext uri="{FF2B5EF4-FFF2-40B4-BE49-F238E27FC236}">
                <a16:creationId xmlns:a16="http://schemas.microsoft.com/office/drawing/2014/main" id="{D897DFFE-08A2-43EE-A10A-2FB209CE103D}"/>
              </a:ext>
            </a:extLst>
          </p:cNvPr>
          <p:cNvSpPr/>
          <p:nvPr/>
        </p:nvSpPr>
        <p:spPr bwMode="auto">
          <a:xfrm>
            <a:off x="4530203" y="1697410"/>
            <a:ext cx="3206146" cy="3850004"/>
          </a:xfrm>
          <a:custGeom>
            <a:avLst/>
            <a:gdLst>
              <a:gd name="T0" fmla="*/ 904 w 1464"/>
              <a:gd name="T1" fmla="*/ 1430 h 1758"/>
              <a:gd name="T2" fmla="*/ 0 w 1464"/>
              <a:gd name="T3" fmla="*/ 1430 h 1758"/>
              <a:gd name="T4" fmla="*/ 1464 w 1464"/>
              <a:gd name="T5" fmla="*/ 1758 h 1758"/>
              <a:gd name="T6" fmla="*/ 449 w 1464"/>
              <a:gd name="T7" fmla="*/ 0 h 1758"/>
              <a:gd name="T8" fmla="*/ 904 w 1464"/>
              <a:gd name="T9" fmla="*/ 1430 h 1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64" h="1758">
                <a:moveTo>
                  <a:pt x="904" y="1430"/>
                </a:moveTo>
                <a:lnTo>
                  <a:pt x="0" y="1430"/>
                </a:lnTo>
                <a:lnTo>
                  <a:pt x="1464" y="1758"/>
                </a:lnTo>
                <a:lnTo>
                  <a:pt x="449" y="0"/>
                </a:lnTo>
                <a:lnTo>
                  <a:pt x="904" y="1430"/>
                </a:lnTo>
                <a:close/>
              </a:path>
            </a:pathLst>
          </a:custGeom>
          <a:solidFill>
            <a:schemeClr val="accent2"/>
          </a:solidFill>
          <a:ln w="28575">
            <a:solidFill>
              <a:schemeClr val="bg1"/>
            </a:solidFill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8" name="işḻïḋe">
            <a:extLst>
              <a:ext uri="{FF2B5EF4-FFF2-40B4-BE49-F238E27FC236}">
                <a16:creationId xmlns:a16="http://schemas.microsoft.com/office/drawing/2014/main" id="{A93C4D3D-6E72-4D54-A3A3-EC079E0858E1}"/>
              </a:ext>
            </a:extLst>
          </p:cNvPr>
          <p:cNvSpPr/>
          <p:nvPr/>
        </p:nvSpPr>
        <p:spPr bwMode="auto">
          <a:xfrm>
            <a:off x="3306000" y="1697410"/>
            <a:ext cx="3203956" cy="3850004"/>
          </a:xfrm>
          <a:custGeom>
            <a:avLst/>
            <a:gdLst>
              <a:gd name="T0" fmla="*/ 1009 w 1463"/>
              <a:gd name="T1" fmla="*/ 647 h 1758"/>
              <a:gd name="T2" fmla="*/ 1463 w 1463"/>
              <a:gd name="T3" fmla="*/ 1430 h 1758"/>
              <a:gd name="T4" fmla="*/ 1008 w 1463"/>
              <a:gd name="T5" fmla="*/ 0 h 1758"/>
              <a:gd name="T6" fmla="*/ 0 w 1463"/>
              <a:gd name="T7" fmla="*/ 1758 h 1758"/>
              <a:gd name="T8" fmla="*/ 1009 w 1463"/>
              <a:gd name="T9" fmla="*/ 647 h 1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63" h="1758">
                <a:moveTo>
                  <a:pt x="1009" y="647"/>
                </a:moveTo>
                <a:lnTo>
                  <a:pt x="1463" y="1430"/>
                </a:lnTo>
                <a:lnTo>
                  <a:pt x="1008" y="0"/>
                </a:lnTo>
                <a:lnTo>
                  <a:pt x="0" y="1758"/>
                </a:lnTo>
                <a:lnTo>
                  <a:pt x="1009" y="647"/>
                </a:lnTo>
                <a:close/>
              </a:path>
            </a:pathLst>
          </a:custGeom>
          <a:solidFill>
            <a:schemeClr val="accent1"/>
          </a:solidFill>
          <a:ln w="28575">
            <a:solidFill>
              <a:schemeClr val="bg1"/>
            </a:solidFill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4" name="i$ļíďè">
            <a:extLst>
              <a:ext uri="{FF2B5EF4-FFF2-40B4-BE49-F238E27FC236}">
                <a16:creationId xmlns:a16="http://schemas.microsoft.com/office/drawing/2014/main" id="{43D10293-03F4-40AC-917A-4D08CE5089B3}"/>
              </a:ext>
            </a:extLst>
          </p:cNvPr>
          <p:cNvSpPr/>
          <p:nvPr/>
        </p:nvSpPr>
        <p:spPr>
          <a:xfrm>
            <a:off x="5281601" y="3748456"/>
            <a:ext cx="476960" cy="484512"/>
          </a:xfrm>
          <a:custGeom>
            <a:avLst/>
            <a:gdLst>
              <a:gd name="connsiteX0" fmla="*/ 149604 w 577154"/>
              <a:gd name="connsiteY0" fmla="*/ 536234 h 586292"/>
              <a:gd name="connsiteX1" fmla="*/ 214914 w 577154"/>
              <a:gd name="connsiteY1" fmla="*/ 562021 h 586292"/>
              <a:gd name="connsiteX2" fmla="*/ 211877 w 577154"/>
              <a:gd name="connsiteY2" fmla="*/ 559746 h 586292"/>
              <a:gd name="connsiteX3" fmla="*/ 202004 w 577154"/>
              <a:gd name="connsiteY3" fmla="*/ 554437 h 586292"/>
              <a:gd name="connsiteX4" fmla="*/ 196688 w 577154"/>
              <a:gd name="connsiteY4" fmla="*/ 551403 h 586292"/>
              <a:gd name="connsiteX5" fmla="*/ 184537 w 577154"/>
              <a:gd name="connsiteY5" fmla="*/ 543818 h 586292"/>
              <a:gd name="connsiteX6" fmla="*/ 177702 w 577154"/>
              <a:gd name="connsiteY6" fmla="*/ 538509 h 586292"/>
              <a:gd name="connsiteX7" fmla="*/ 173905 w 577154"/>
              <a:gd name="connsiteY7" fmla="*/ 536234 h 586292"/>
              <a:gd name="connsiteX8" fmla="*/ 299943 w 577154"/>
              <a:gd name="connsiteY8" fmla="*/ 499816 h 586292"/>
              <a:gd name="connsiteX9" fmla="*/ 318939 w 577154"/>
              <a:gd name="connsiteY9" fmla="*/ 500576 h 586292"/>
              <a:gd name="connsiteX10" fmla="*/ 329576 w 577154"/>
              <a:gd name="connsiteY10" fmla="*/ 511222 h 586292"/>
              <a:gd name="connsiteX11" fmla="*/ 319698 w 577154"/>
              <a:gd name="connsiteY11" fmla="*/ 521108 h 586292"/>
              <a:gd name="connsiteX12" fmla="*/ 318939 w 577154"/>
              <a:gd name="connsiteY12" fmla="*/ 521108 h 586292"/>
              <a:gd name="connsiteX13" fmla="*/ 297663 w 577154"/>
              <a:gd name="connsiteY13" fmla="*/ 519587 h 586292"/>
              <a:gd name="connsiteX14" fmla="*/ 288545 w 577154"/>
              <a:gd name="connsiteY14" fmla="*/ 508941 h 586292"/>
              <a:gd name="connsiteX15" fmla="*/ 299943 w 577154"/>
              <a:gd name="connsiteY15" fmla="*/ 499816 h 586292"/>
              <a:gd name="connsiteX16" fmla="*/ 88851 w 577154"/>
              <a:gd name="connsiteY16" fmla="*/ 485417 h 586292"/>
              <a:gd name="connsiteX17" fmla="*/ 119987 w 577154"/>
              <a:gd name="connsiteY17" fmla="*/ 515755 h 586292"/>
              <a:gd name="connsiteX18" fmla="*/ 150364 w 577154"/>
              <a:gd name="connsiteY18" fmla="*/ 515755 h 586292"/>
              <a:gd name="connsiteX19" fmla="*/ 148085 w 577154"/>
              <a:gd name="connsiteY19" fmla="*/ 513480 h 586292"/>
              <a:gd name="connsiteX20" fmla="*/ 142010 w 577154"/>
              <a:gd name="connsiteY20" fmla="*/ 507412 h 586292"/>
              <a:gd name="connsiteX21" fmla="*/ 136694 w 577154"/>
              <a:gd name="connsiteY21" fmla="*/ 501344 h 586292"/>
              <a:gd name="connsiteX22" fmla="*/ 127581 w 577154"/>
              <a:gd name="connsiteY22" fmla="*/ 489967 h 586292"/>
              <a:gd name="connsiteX23" fmla="*/ 123784 w 577154"/>
              <a:gd name="connsiteY23" fmla="*/ 485417 h 586292"/>
              <a:gd name="connsiteX24" fmla="*/ 399912 w 577154"/>
              <a:gd name="connsiteY24" fmla="*/ 482256 h 586292"/>
              <a:gd name="connsiteX25" fmla="*/ 405611 w 577154"/>
              <a:gd name="connsiteY25" fmla="*/ 486996 h 586292"/>
              <a:gd name="connsiteX26" fmla="*/ 401812 w 577154"/>
              <a:gd name="connsiteY26" fmla="*/ 500648 h 586292"/>
              <a:gd name="connsiteX27" fmla="*/ 382056 w 577154"/>
              <a:gd name="connsiteY27" fmla="*/ 509750 h 586292"/>
              <a:gd name="connsiteX28" fmla="*/ 378257 w 577154"/>
              <a:gd name="connsiteY28" fmla="*/ 510508 h 586292"/>
              <a:gd name="connsiteX29" fmla="*/ 369139 w 577154"/>
              <a:gd name="connsiteY29" fmla="*/ 503682 h 586292"/>
              <a:gd name="connsiteX30" fmla="*/ 375217 w 577154"/>
              <a:gd name="connsiteY30" fmla="*/ 490789 h 586292"/>
              <a:gd name="connsiteX31" fmla="*/ 391934 w 577154"/>
              <a:gd name="connsiteY31" fmla="*/ 483204 h 586292"/>
              <a:gd name="connsiteX32" fmla="*/ 399912 w 577154"/>
              <a:gd name="connsiteY32" fmla="*/ 482256 h 586292"/>
              <a:gd name="connsiteX33" fmla="*/ 229351 w 577154"/>
              <a:gd name="connsiteY33" fmla="*/ 474063 h 586292"/>
              <a:gd name="connsiteX34" fmla="*/ 246091 w 577154"/>
              <a:gd name="connsiteY34" fmla="*/ 483157 h 586292"/>
              <a:gd name="connsiteX35" fmla="*/ 250656 w 577154"/>
              <a:gd name="connsiteY35" fmla="*/ 496797 h 586292"/>
              <a:gd name="connsiteX36" fmla="*/ 241525 w 577154"/>
              <a:gd name="connsiteY36" fmla="*/ 502101 h 586292"/>
              <a:gd name="connsiteX37" fmla="*/ 236960 w 577154"/>
              <a:gd name="connsiteY37" fmla="*/ 501343 h 586292"/>
              <a:gd name="connsiteX38" fmla="*/ 218698 w 577154"/>
              <a:gd name="connsiteY38" fmla="*/ 490735 h 586292"/>
              <a:gd name="connsiteX39" fmla="*/ 215654 w 577154"/>
              <a:gd name="connsiteY39" fmla="*/ 477094 h 586292"/>
              <a:gd name="connsiteX40" fmla="*/ 229351 w 577154"/>
              <a:gd name="connsiteY40" fmla="*/ 474063 h 586292"/>
              <a:gd name="connsiteX41" fmla="*/ 464745 w 577154"/>
              <a:gd name="connsiteY41" fmla="*/ 433889 h 586292"/>
              <a:gd name="connsiteX42" fmla="*/ 466262 w 577154"/>
              <a:gd name="connsiteY42" fmla="*/ 447550 h 586292"/>
              <a:gd name="connsiteX43" fmla="*/ 451842 w 577154"/>
              <a:gd name="connsiteY43" fmla="*/ 463488 h 586292"/>
              <a:gd name="connsiteX44" fmla="*/ 445012 w 577154"/>
              <a:gd name="connsiteY44" fmla="*/ 466524 h 586292"/>
              <a:gd name="connsiteX45" fmla="*/ 438181 w 577154"/>
              <a:gd name="connsiteY45" fmla="*/ 463488 h 586292"/>
              <a:gd name="connsiteX46" fmla="*/ 438181 w 577154"/>
              <a:gd name="connsiteY46" fmla="*/ 449068 h 586292"/>
              <a:gd name="connsiteX47" fmla="*/ 450324 w 577154"/>
              <a:gd name="connsiteY47" fmla="*/ 435407 h 586292"/>
              <a:gd name="connsiteX48" fmla="*/ 464745 w 577154"/>
              <a:gd name="connsiteY48" fmla="*/ 433889 h 586292"/>
              <a:gd name="connsiteX49" fmla="*/ 49362 w 577154"/>
              <a:gd name="connsiteY49" fmla="*/ 424740 h 586292"/>
              <a:gd name="connsiteX50" fmla="*/ 73663 w 577154"/>
              <a:gd name="connsiteY50" fmla="*/ 464938 h 586292"/>
              <a:gd name="connsiteX51" fmla="*/ 109355 w 577154"/>
              <a:gd name="connsiteY51" fmla="*/ 464938 h 586292"/>
              <a:gd name="connsiteX52" fmla="*/ 104039 w 577154"/>
              <a:gd name="connsiteY52" fmla="*/ 456595 h 586292"/>
              <a:gd name="connsiteX53" fmla="*/ 101761 w 577154"/>
              <a:gd name="connsiteY53" fmla="*/ 452044 h 586292"/>
              <a:gd name="connsiteX54" fmla="*/ 94926 w 577154"/>
              <a:gd name="connsiteY54" fmla="*/ 439909 h 586292"/>
              <a:gd name="connsiteX55" fmla="*/ 92648 w 577154"/>
              <a:gd name="connsiteY55" fmla="*/ 435358 h 586292"/>
              <a:gd name="connsiteX56" fmla="*/ 88092 w 577154"/>
              <a:gd name="connsiteY56" fmla="*/ 424740 h 586292"/>
              <a:gd name="connsiteX57" fmla="*/ 161771 w 577154"/>
              <a:gd name="connsiteY57" fmla="*/ 417898 h 586292"/>
              <a:gd name="connsiteX58" fmla="*/ 176164 w 577154"/>
              <a:gd name="connsiteY58" fmla="*/ 420173 h 586292"/>
              <a:gd name="connsiteX59" fmla="*/ 187527 w 577154"/>
              <a:gd name="connsiteY59" fmla="*/ 435341 h 586292"/>
              <a:gd name="connsiteX60" fmla="*/ 186012 w 577154"/>
              <a:gd name="connsiteY60" fmla="*/ 449750 h 586292"/>
              <a:gd name="connsiteX61" fmla="*/ 179194 w 577154"/>
              <a:gd name="connsiteY61" fmla="*/ 452025 h 586292"/>
              <a:gd name="connsiteX62" fmla="*/ 171619 w 577154"/>
              <a:gd name="connsiteY62" fmla="*/ 448233 h 586292"/>
              <a:gd name="connsiteX63" fmla="*/ 159498 w 577154"/>
              <a:gd name="connsiteY63" fmla="*/ 431549 h 586292"/>
              <a:gd name="connsiteX64" fmla="*/ 161771 w 577154"/>
              <a:gd name="connsiteY64" fmla="*/ 417898 h 586292"/>
              <a:gd name="connsiteX65" fmla="*/ 31136 w 577154"/>
              <a:gd name="connsiteY65" fmla="*/ 373923 h 586292"/>
              <a:gd name="connsiteX66" fmla="*/ 41008 w 577154"/>
              <a:gd name="connsiteY66" fmla="*/ 404261 h 586292"/>
              <a:gd name="connsiteX67" fmla="*/ 79738 w 577154"/>
              <a:gd name="connsiteY67" fmla="*/ 404261 h 586292"/>
              <a:gd name="connsiteX68" fmla="*/ 78979 w 577154"/>
              <a:gd name="connsiteY68" fmla="*/ 401227 h 586292"/>
              <a:gd name="connsiteX69" fmla="*/ 77460 w 577154"/>
              <a:gd name="connsiteY69" fmla="*/ 397435 h 586292"/>
              <a:gd name="connsiteX70" fmla="*/ 72144 w 577154"/>
              <a:gd name="connsiteY70" fmla="*/ 379232 h 586292"/>
              <a:gd name="connsiteX71" fmla="*/ 71385 w 577154"/>
              <a:gd name="connsiteY71" fmla="*/ 377715 h 586292"/>
              <a:gd name="connsiteX72" fmla="*/ 70625 w 577154"/>
              <a:gd name="connsiteY72" fmla="*/ 373923 h 586292"/>
              <a:gd name="connsiteX73" fmla="*/ 499728 w 577154"/>
              <a:gd name="connsiteY73" fmla="*/ 361797 h 586292"/>
              <a:gd name="connsiteX74" fmla="*/ 506554 w 577154"/>
              <a:gd name="connsiteY74" fmla="*/ 374694 h 586292"/>
              <a:gd name="connsiteX75" fmla="*/ 498970 w 577154"/>
              <a:gd name="connsiteY75" fmla="*/ 394418 h 586292"/>
              <a:gd name="connsiteX76" fmla="*/ 489868 w 577154"/>
              <a:gd name="connsiteY76" fmla="*/ 400487 h 586292"/>
              <a:gd name="connsiteX77" fmla="*/ 485318 w 577154"/>
              <a:gd name="connsiteY77" fmla="*/ 399729 h 586292"/>
              <a:gd name="connsiteX78" fmla="*/ 480009 w 577154"/>
              <a:gd name="connsiteY78" fmla="*/ 386073 h 586292"/>
              <a:gd name="connsiteX79" fmla="*/ 486835 w 577154"/>
              <a:gd name="connsiteY79" fmla="*/ 367866 h 586292"/>
              <a:gd name="connsiteX80" fmla="*/ 499728 w 577154"/>
              <a:gd name="connsiteY80" fmla="*/ 361797 h 586292"/>
              <a:gd name="connsiteX81" fmla="*/ 132907 w 577154"/>
              <a:gd name="connsiteY81" fmla="*/ 343643 h 586292"/>
              <a:gd name="connsiteX82" fmla="*/ 145066 w 577154"/>
              <a:gd name="connsiteY82" fmla="*/ 350471 h 586292"/>
              <a:gd name="connsiteX83" fmla="*/ 150385 w 577154"/>
              <a:gd name="connsiteY83" fmla="*/ 368678 h 586292"/>
              <a:gd name="connsiteX84" fmla="*/ 144306 w 577154"/>
              <a:gd name="connsiteY84" fmla="*/ 381575 h 586292"/>
              <a:gd name="connsiteX85" fmla="*/ 141266 w 577154"/>
              <a:gd name="connsiteY85" fmla="*/ 382333 h 586292"/>
              <a:gd name="connsiteX86" fmla="*/ 131388 w 577154"/>
              <a:gd name="connsiteY86" fmla="*/ 375506 h 586292"/>
              <a:gd name="connsiteX87" fmla="*/ 125309 w 577154"/>
              <a:gd name="connsiteY87" fmla="*/ 355781 h 586292"/>
              <a:gd name="connsiteX88" fmla="*/ 132907 w 577154"/>
              <a:gd name="connsiteY88" fmla="*/ 343643 h 586292"/>
              <a:gd name="connsiteX89" fmla="*/ 21263 w 577154"/>
              <a:gd name="connsiteY89" fmla="*/ 323864 h 586292"/>
              <a:gd name="connsiteX90" fmla="*/ 25820 w 577154"/>
              <a:gd name="connsiteY90" fmla="*/ 354203 h 586292"/>
              <a:gd name="connsiteX91" fmla="*/ 66069 w 577154"/>
              <a:gd name="connsiteY91" fmla="*/ 354203 h 586292"/>
              <a:gd name="connsiteX92" fmla="*/ 63031 w 577154"/>
              <a:gd name="connsiteY92" fmla="*/ 337516 h 586292"/>
              <a:gd name="connsiteX93" fmla="*/ 63031 w 577154"/>
              <a:gd name="connsiteY93" fmla="*/ 335999 h 586292"/>
              <a:gd name="connsiteX94" fmla="*/ 61512 w 577154"/>
              <a:gd name="connsiteY94" fmla="*/ 323864 h 586292"/>
              <a:gd name="connsiteX95" fmla="*/ 509625 w 577154"/>
              <a:gd name="connsiteY95" fmla="*/ 282911 h 586292"/>
              <a:gd name="connsiteX96" fmla="*/ 519524 w 577154"/>
              <a:gd name="connsiteY96" fmla="*/ 292773 h 586292"/>
              <a:gd name="connsiteX97" fmla="*/ 519524 w 577154"/>
              <a:gd name="connsiteY97" fmla="*/ 293532 h 586292"/>
              <a:gd name="connsiteX98" fmla="*/ 518763 w 577154"/>
              <a:gd name="connsiteY98" fmla="*/ 313256 h 586292"/>
              <a:gd name="connsiteX99" fmla="*/ 508863 w 577154"/>
              <a:gd name="connsiteY99" fmla="*/ 323118 h 586292"/>
              <a:gd name="connsiteX100" fmla="*/ 508102 w 577154"/>
              <a:gd name="connsiteY100" fmla="*/ 322360 h 586292"/>
              <a:gd name="connsiteX101" fmla="*/ 498964 w 577154"/>
              <a:gd name="connsiteY101" fmla="*/ 311739 h 586292"/>
              <a:gd name="connsiteX102" fmla="*/ 498964 w 577154"/>
              <a:gd name="connsiteY102" fmla="*/ 293532 h 586292"/>
              <a:gd name="connsiteX103" fmla="*/ 509625 w 577154"/>
              <a:gd name="connsiteY103" fmla="*/ 282911 h 586292"/>
              <a:gd name="connsiteX104" fmla="*/ 20504 w 577154"/>
              <a:gd name="connsiteY104" fmla="*/ 273047 h 586292"/>
              <a:gd name="connsiteX105" fmla="*/ 19744 w 577154"/>
              <a:gd name="connsiteY105" fmla="*/ 293525 h 586292"/>
              <a:gd name="connsiteX106" fmla="*/ 20504 w 577154"/>
              <a:gd name="connsiteY106" fmla="*/ 303385 h 586292"/>
              <a:gd name="connsiteX107" fmla="*/ 60753 w 577154"/>
              <a:gd name="connsiteY107" fmla="*/ 303385 h 586292"/>
              <a:gd name="connsiteX108" fmla="*/ 60753 w 577154"/>
              <a:gd name="connsiteY108" fmla="*/ 293525 h 586292"/>
              <a:gd name="connsiteX109" fmla="*/ 61512 w 577154"/>
              <a:gd name="connsiteY109" fmla="*/ 273805 h 586292"/>
              <a:gd name="connsiteX110" fmla="*/ 61512 w 577154"/>
              <a:gd name="connsiteY110" fmla="*/ 273047 h 586292"/>
              <a:gd name="connsiteX111" fmla="*/ 129811 w 577154"/>
              <a:gd name="connsiteY111" fmla="*/ 263173 h 586292"/>
              <a:gd name="connsiteX112" fmla="*/ 138897 w 577154"/>
              <a:gd name="connsiteY112" fmla="*/ 274553 h 586292"/>
              <a:gd name="connsiteX113" fmla="*/ 138140 w 577154"/>
              <a:gd name="connsiteY113" fmla="*/ 292760 h 586292"/>
              <a:gd name="connsiteX114" fmla="*/ 138140 w 577154"/>
              <a:gd name="connsiteY114" fmla="*/ 293518 h 586292"/>
              <a:gd name="connsiteX115" fmla="*/ 128297 w 577154"/>
              <a:gd name="connsiteY115" fmla="*/ 303380 h 586292"/>
              <a:gd name="connsiteX116" fmla="*/ 117697 w 577154"/>
              <a:gd name="connsiteY116" fmla="*/ 294277 h 586292"/>
              <a:gd name="connsiteX117" fmla="*/ 117697 w 577154"/>
              <a:gd name="connsiteY117" fmla="*/ 293518 h 586292"/>
              <a:gd name="connsiteX118" fmla="*/ 118454 w 577154"/>
              <a:gd name="connsiteY118" fmla="*/ 273035 h 586292"/>
              <a:gd name="connsiteX119" fmla="*/ 129811 w 577154"/>
              <a:gd name="connsiteY119" fmla="*/ 263173 h 586292"/>
              <a:gd name="connsiteX120" fmla="*/ 28098 w 577154"/>
              <a:gd name="connsiteY120" fmla="*/ 222230 h 586292"/>
              <a:gd name="connsiteX121" fmla="*/ 22782 w 577154"/>
              <a:gd name="connsiteY121" fmla="*/ 252568 h 586292"/>
              <a:gd name="connsiteX122" fmla="*/ 63031 w 577154"/>
              <a:gd name="connsiteY122" fmla="*/ 252568 h 586292"/>
              <a:gd name="connsiteX123" fmla="*/ 63031 w 577154"/>
              <a:gd name="connsiteY123" fmla="*/ 250293 h 586292"/>
              <a:gd name="connsiteX124" fmla="*/ 63031 w 577154"/>
              <a:gd name="connsiteY124" fmla="*/ 249535 h 586292"/>
              <a:gd name="connsiteX125" fmla="*/ 66828 w 577154"/>
              <a:gd name="connsiteY125" fmla="*/ 229815 h 586292"/>
              <a:gd name="connsiteX126" fmla="*/ 67588 w 577154"/>
              <a:gd name="connsiteY126" fmla="*/ 226022 h 586292"/>
              <a:gd name="connsiteX127" fmla="*/ 68347 w 577154"/>
              <a:gd name="connsiteY127" fmla="*/ 222230 h 586292"/>
              <a:gd name="connsiteX128" fmla="*/ 492894 w 577154"/>
              <a:gd name="connsiteY128" fmla="*/ 204013 h 586292"/>
              <a:gd name="connsiteX129" fmla="*/ 505825 w 577154"/>
              <a:gd name="connsiteY129" fmla="*/ 210836 h 586292"/>
              <a:gd name="connsiteX130" fmla="*/ 511911 w 577154"/>
              <a:gd name="connsiteY130" fmla="*/ 230547 h 586292"/>
              <a:gd name="connsiteX131" fmla="*/ 504304 w 577154"/>
              <a:gd name="connsiteY131" fmla="*/ 242677 h 586292"/>
              <a:gd name="connsiteX132" fmla="*/ 502022 w 577154"/>
              <a:gd name="connsiteY132" fmla="*/ 243435 h 586292"/>
              <a:gd name="connsiteX133" fmla="*/ 492133 w 577154"/>
              <a:gd name="connsiteY133" fmla="*/ 235854 h 586292"/>
              <a:gd name="connsiteX134" fmla="*/ 486809 w 577154"/>
              <a:gd name="connsiteY134" fmla="*/ 216901 h 586292"/>
              <a:gd name="connsiteX135" fmla="*/ 492894 w 577154"/>
              <a:gd name="connsiteY135" fmla="*/ 204013 h 586292"/>
              <a:gd name="connsiteX136" fmla="*/ 151873 w 577154"/>
              <a:gd name="connsiteY136" fmla="*/ 186619 h 586292"/>
              <a:gd name="connsiteX137" fmla="*/ 157203 w 577154"/>
              <a:gd name="connsiteY137" fmla="*/ 200274 h 586292"/>
              <a:gd name="connsiteX138" fmla="*/ 150350 w 577154"/>
              <a:gd name="connsiteY138" fmla="*/ 217723 h 586292"/>
              <a:gd name="connsiteX139" fmla="*/ 140450 w 577154"/>
              <a:gd name="connsiteY139" fmla="*/ 224550 h 586292"/>
              <a:gd name="connsiteX140" fmla="*/ 137404 w 577154"/>
              <a:gd name="connsiteY140" fmla="*/ 224550 h 586292"/>
              <a:gd name="connsiteX141" fmla="*/ 131312 w 577154"/>
              <a:gd name="connsiteY141" fmla="*/ 211654 h 586292"/>
              <a:gd name="connsiteX142" fmla="*/ 138927 w 577154"/>
              <a:gd name="connsiteY142" fmla="*/ 191929 h 586292"/>
              <a:gd name="connsiteX143" fmla="*/ 151873 w 577154"/>
              <a:gd name="connsiteY143" fmla="*/ 186619 h 586292"/>
              <a:gd name="connsiteX144" fmla="*/ 218736 w 577154"/>
              <a:gd name="connsiteY144" fmla="*/ 186536 h 586292"/>
              <a:gd name="connsiteX145" fmla="*/ 281780 w 577154"/>
              <a:gd name="connsiteY145" fmla="*/ 186536 h 586292"/>
              <a:gd name="connsiteX146" fmla="*/ 292414 w 577154"/>
              <a:gd name="connsiteY146" fmla="*/ 196401 h 586292"/>
              <a:gd name="connsiteX147" fmla="*/ 281780 w 577154"/>
              <a:gd name="connsiteY147" fmla="*/ 207024 h 586292"/>
              <a:gd name="connsiteX148" fmla="*/ 264310 w 577154"/>
              <a:gd name="connsiteY148" fmla="*/ 207024 h 586292"/>
              <a:gd name="connsiteX149" fmla="*/ 322037 w 577154"/>
              <a:gd name="connsiteY149" fmla="*/ 294288 h 586292"/>
              <a:gd name="connsiteX150" fmla="*/ 379004 w 577154"/>
              <a:gd name="connsiteY150" fmla="*/ 207024 h 586292"/>
              <a:gd name="connsiteX151" fmla="*/ 361534 w 577154"/>
              <a:gd name="connsiteY151" fmla="*/ 207024 h 586292"/>
              <a:gd name="connsiteX152" fmla="*/ 351659 w 577154"/>
              <a:gd name="connsiteY152" fmla="*/ 196401 h 586292"/>
              <a:gd name="connsiteX153" fmla="*/ 361534 w 577154"/>
              <a:gd name="connsiteY153" fmla="*/ 186536 h 586292"/>
              <a:gd name="connsiteX154" fmla="*/ 425337 w 577154"/>
              <a:gd name="connsiteY154" fmla="*/ 186536 h 586292"/>
              <a:gd name="connsiteX155" fmla="*/ 435211 w 577154"/>
              <a:gd name="connsiteY155" fmla="*/ 196401 h 586292"/>
              <a:gd name="connsiteX156" fmla="*/ 425337 w 577154"/>
              <a:gd name="connsiteY156" fmla="*/ 207024 h 586292"/>
              <a:gd name="connsiteX157" fmla="*/ 405588 w 577154"/>
              <a:gd name="connsiteY157" fmla="*/ 207024 h 586292"/>
              <a:gd name="connsiteX158" fmla="*/ 401031 w 577154"/>
              <a:gd name="connsiteY158" fmla="*/ 209301 h 586292"/>
              <a:gd name="connsiteX159" fmla="*/ 337987 w 577154"/>
              <a:gd name="connsiteY159" fmla="*/ 307947 h 586292"/>
              <a:gd name="connsiteX160" fmla="*/ 373687 w 577154"/>
              <a:gd name="connsiteY160" fmla="*/ 307947 h 586292"/>
              <a:gd name="connsiteX161" fmla="*/ 384321 w 577154"/>
              <a:gd name="connsiteY161" fmla="*/ 317812 h 586292"/>
              <a:gd name="connsiteX162" fmla="*/ 373687 w 577154"/>
              <a:gd name="connsiteY162" fmla="*/ 328435 h 586292"/>
              <a:gd name="connsiteX163" fmla="*/ 331911 w 577154"/>
              <a:gd name="connsiteY163" fmla="*/ 328435 h 586292"/>
              <a:gd name="connsiteX164" fmla="*/ 331911 w 577154"/>
              <a:gd name="connsiteY164" fmla="*/ 338300 h 586292"/>
              <a:gd name="connsiteX165" fmla="*/ 373687 w 577154"/>
              <a:gd name="connsiteY165" fmla="*/ 338300 h 586292"/>
              <a:gd name="connsiteX166" fmla="*/ 384321 w 577154"/>
              <a:gd name="connsiteY166" fmla="*/ 348164 h 586292"/>
              <a:gd name="connsiteX167" fmla="*/ 373687 w 577154"/>
              <a:gd name="connsiteY167" fmla="*/ 358788 h 586292"/>
              <a:gd name="connsiteX168" fmla="*/ 331911 w 577154"/>
              <a:gd name="connsiteY168" fmla="*/ 358788 h 586292"/>
              <a:gd name="connsiteX169" fmla="*/ 331911 w 577154"/>
              <a:gd name="connsiteY169" fmla="*/ 399005 h 586292"/>
              <a:gd name="connsiteX170" fmla="*/ 355457 w 577154"/>
              <a:gd name="connsiteY170" fmla="*/ 399005 h 586292"/>
              <a:gd name="connsiteX171" fmla="*/ 365332 w 577154"/>
              <a:gd name="connsiteY171" fmla="*/ 408870 h 586292"/>
              <a:gd name="connsiteX172" fmla="*/ 355457 w 577154"/>
              <a:gd name="connsiteY172" fmla="*/ 419493 h 586292"/>
              <a:gd name="connsiteX173" fmla="*/ 288616 w 577154"/>
              <a:gd name="connsiteY173" fmla="*/ 419493 h 586292"/>
              <a:gd name="connsiteX174" fmla="*/ 278742 w 577154"/>
              <a:gd name="connsiteY174" fmla="*/ 408870 h 586292"/>
              <a:gd name="connsiteX175" fmla="*/ 288616 w 577154"/>
              <a:gd name="connsiteY175" fmla="*/ 399005 h 586292"/>
              <a:gd name="connsiteX176" fmla="*/ 312162 w 577154"/>
              <a:gd name="connsiteY176" fmla="*/ 399005 h 586292"/>
              <a:gd name="connsiteX177" fmla="*/ 312162 w 577154"/>
              <a:gd name="connsiteY177" fmla="*/ 358788 h 586292"/>
              <a:gd name="connsiteX178" fmla="*/ 270386 w 577154"/>
              <a:gd name="connsiteY178" fmla="*/ 358788 h 586292"/>
              <a:gd name="connsiteX179" fmla="*/ 259752 w 577154"/>
              <a:gd name="connsiteY179" fmla="*/ 348164 h 586292"/>
              <a:gd name="connsiteX180" fmla="*/ 270386 w 577154"/>
              <a:gd name="connsiteY180" fmla="*/ 338300 h 586292"/>
              <a:gd name="connsiteX181" fmla="*/ 312162 w 577154"/>
              <a:gd name="connsiteY181" fmla="*/ 338300 h 586292"/>
              <a:gd name="connsiteX182" fmla="*/ 312162 w 577154"/>
              <a:gd name="connsiteY182" fmla="*/ 328435 h 586292"/>
              <a:gd name="connsiteX183" fmla="*/ 270386 w 577154"/>
              <a:gd name="connsiteY183" fmla="*/ 328435 h 586292"/>
              <a:gd name="connsiteX184" fmla="*/ 259752 w 577154"/>
              <a:gd name="connsiteY184" fmla="*/ 317812 h 586292"/>
              <a:gd name="connsiteX185" fmla="*/ 270386 w 577154"/>
              <a:gd name="connsiteY185" fmla="*/ 307947 h 586292"/>
              <a:gd name="connsiteX186" fmla="*/ 305326 w 577154"/>
              <a:gd name="connsiteY186" fmla="*/ 307947 h 586292"/>
              <a:gd name="connsiteX187" fmla="*/ 242283 w 577154"/>
              <a:gd name="connsiteY187" fmla="*/ 209301 h 586292"/>
              <a:gd name="connsiteX188" fmla="*/ 238485 w 577154"/>
              <a:gd name="connsiteY188" fmla="*/ 207024 h 586292"/>
              <a:gd name="connsiteX189" fmla="*/ 218736 w 577154"/>
              <a:gd name="connsiteY189" fmla="*/ 207024 h 586292"/>
              <a:gd name="connsiteX190" fmla="*/ 208102 w 577154"/>
              <a:gd name="connsiteY190" fmla="*/ 196401 h 586292"/>
              <a:gd name="connsiteX191" fmla="*/ 218736 w 577154"/>
              <a:gd name="connsiteY191" fmla="*/ 186536 h 586292"/>
              <a:gd name="connsiteX192" fmla="*/ 44805 w 577154"/>
              <a:gd name="connsiteY192" fmla="*/ 172171 h 586292"/>
              <a:gd name="connsiteX193" fmla="*/ 33414 w 577154"/>
              <a:gd name="connsiteY193" fmla="*/ 202510 h 586292"/>
              <a:gd name="connsiteX194" fmla="*/ 73663 w 577154"/>
              <a:gd name="connsiteY194" fmla="*/ 202510 h 586292"/>
              <a:gd name="connsiteX195" fmla="*/ 77460 w 577154"/>
              <a:gd name="connsiteY195" fmla="*/ 188858 h 586292"/>
              <a:gd name="connsiteX196" fmla="*/ 78979 w 577154"/>
              <a:gd name="connsiteY196" fmla="*/ 185065 h 586292"/>
              <a:gd name="connsiteX197" fmla="*/ 83535 w 577154"/>
              <a:gd name="connsiteY197" fmla="*/ 172171 h 586292"/>
              <a:gd name="connsiteX198" fmla="*/ 451103 w 577154"/>
              <a:gd name="connsiteY198" fmla="*/ 136487 h 586292"/>
              <a:gd name="connsiteX199" fmla="*/ 465547 w 577154"/>
              <a:gd name="connsiteY199" fmla="*/ 138009 h 586292"/>
              <a:gd name="connsiteX200" fmla="*/ 477709 w 577154"/>
              <a:gd name="connsiteY200" fmla="*/ 154748 h 586292"/>
              <a:gd name="connsiteX201" fmla="*/ 475429 w 577154"/>
              <a:gd name="connsiteY201" fmla="*/ 168444 h 586292"/>
              <a:gd name="connsiteX202" fmla="*/ 469347 w 577154"/>
              <a:gd name="connsiteY202" fmla="*/ 169966 h 586292"/>
              <a:gd name="connsiteX203" fmla="*/ 460986 w 577154"/>
              <a:gd name="connsiteY203" fmla="*/ 166161 h 586292"/>
              <a:gd name="connsiteX204" fmla="*/ 449583 w 577154"/>
              <a:gd name="connsiteY204" fmla="*/ 150183 h 586292"/>
              <a:gd name="connsiteX205" fmla="*/ 451103 w 577154"/>
              <a:gd name="connsiteY205" fmla="*/ 136487 h 586292"/>
              <a:gd name="connsiteX206" fmla="*/ 185242 w 577154"/>
              <a:gd name="connsiteY206" fmla="*/ 122835 h 586292"/>
              <a:gd name="connsiteX207" fmla="*/ 199674 w 577154"/>
              <a:gd name="connsiteY207" fmla="*/ 122835 h 586292"/>
              <a:gd name="connsiteX208" fmla="*/ 199674 w 577154"/>
              <a:gd name="connsiteY208" fmla="*/ 137266 h 586292"/>
              <a:gd name="connsiteX209" fmla="*/ 186762 w 577154"/>
              <a:gd name="connsiteY209" fmla="*/ 150938 h 586292"/>
              <a:gd name="connsiteX210" fmla="*/ 179166 w 577154"/>
              <a:gd name="connsiteY210" fmla="*/ 154736 h 586292"/>
              <a:gd name="connsiteX211" fmla="*/ 173090 w 577154"/>
              <a:gd name="connsiteY211" fmla="*/ 152457 h 586292"/>
              <a:gd name="connsiteX212" fmla="*/ 171571 w 577154"/>
              <a:gd name="connsiteY212" fmla="*/ 138026 h 586292"/>
              <a:gd name="connsiteX213" fmla="*/ 185242 w 577154"/>
              <a:gd name="connsiteY213" fmla="*/ 122835 h 586292"/>
              <a:gd name="connsiteX214" fmla="*/ 81257 w 577154"/>
              <a:gd name="connsiteY214" fmla="*/ 111494 h 586292"/>
              <a:gd name="connsiteX215" fmla="*/ 54677 w 577154"/>
              <a:gd name="connsiteY215" fmla="*/ 151692 h 586292"/>
              <a:gd name="connsiteX216" fmla="*/ 92648 w 577154"/>
              <a:gd name="connsiteY216" fmla="*/ 151692 h 586292"/>
              <a:gd name="connsiteX217" fmla="*/ 92648 w 577154"/>
              <a:gd name="connsiteY217" fmla="*/ 150934 h 586292"/>
              <a:gd name="connsiteX218" fmla="*/ 94926 w 577154"/>
              <a:gd name="connsiteY218" fmla="*/ 146383 h 586292"/>
              <a:gd name="connsiteX219" fmla="*/ 101761 w 577154"/>
              <a:gd name="connsiteY219" fmla="*/ 135006 h 586292"/>
              <a:gd name="connsiteX220" fmla="*/ 104039 w 577154"/>
              <a:gd name="connsiteY220" fmla="*/ 130455 h 586292"/>
              <a:gd name="connsiteX221" fmla="*/ 113152 w 577154"/>
              <a:gd name="connsiteY221" fmla="*/ 116803 h 586292"/>
              <a:gd name="connsiteX222" fmla="*/ 116190 w 577154"/>
              <a:gd name="connsiteY222" fmla="*/ 111494 h 586292"/>
              <a:gd name="connsiteX223" fmla="*/ 400213 w 577154"/>
              <a:gd name="connsiteY223" fmla="*/ 85002 h 586292"/>
              <a:gd name="connsiteX224" fmla="*/ 418420 w 577154"/>
              <a:gd name="connsiteY224" fmla="*/ 95611 h 586292"/>
              <a:gd name="connsiteX225" fmla="*/ 421455 w 577154"/>
              <a:gd name="connsiteY225" fmla="*/ 109251 h 586292"/>
              <a:gd name="connsiteX226" fmla="*/ 413110 w 577154"/>
              <a:gd name="connsiteY226" fmla="*/ 113798 h 586292"/>
              <a:gd name="connsiteX227" fmla="*/ 407800 w 577154"/>
              <a:gd name="connsiteY227" fmla="*/ 112282 h 586292"/>
              <a:gd name="connsiteX228" fmla="*/ 391110 w 577154"/>
              <a:gd name="connsiteY228" fmla="*/ 103189 h 586292"/>
              <a:gd name="connsiteX229" fmla="*/ 386558 w 577154"/>
              <a:gd name="connsiteY229" fmla="*/ 89549 h 586292"/>
              <a:gd name="connsiteX230" fmla="*/ 400213 w 577154"/>
              <a:gd name="connsiteY230" fmla="*/ 85002 h 586292"/>
              <a:gd name="connsiteX231" fmla="*/ 255897 w 577154"/>
              <a:gd name="connsiteY231" fmla="*/ 76571 h 586292"/>
              <a:gd name="connsiteX232" fmla="*/ 268814 w 577154"/>
              <a:gd name="connsiteY232" fmla="*/ 82644 h 586292"/>
              <a:gd name="connsiteX233" fmla="*/ 262735 w 577154"/>
              <a:gd name="connsiteY233" fmla="*/ 95550 h 586292"/>
              <a:gd name="connsiteX234" fmla="*/ 245259 w 577154"/>
              <a:gd name="connsiteY234" fmla="*/ 103141 h 586292"/>
              <a:gd name="connsiteX235" fmla="*/ 240700 w 577154"/>
              <a:gd name="connsiteY235" fmla="*/ 104660 h 586292"/>
              <a:gd name="connsiteX236" fmla="*/ 231582 w 577154"/>
              <a:gd name="connsiteY236" fmla="*/ 99346 h 586292"/>
              <a:gd name="connsiteX237" fmla="*/ 236141 w 577154"/>
              <a:gd name="connsiteY237" fmla="*/ 85681 h 586292"/>
              <a:gd name="connsiteX238" fmla="*/ 255897 w 577154"/>
              <a:gd name="connsiteY238" fmla="*/ 76571 h 586292"/>
              <a:gd name="connsiteX239" fmla="*/ 318232 w 577154"/>
              <a:gd name="connsiteY239" fmla="*/ 65184 h 586292"/>
              <a:gd name="connsiteX240" fmla="*/ 318990 w 577154"/>
              <a:gd name="connsiteY240" fmla="*/ 65184 h 586292"/>
              <a:gd name="connsiteX241" fmla="*/ 339459 w 577154"/>
              <a:gd name="connsiteY241" fmla="*/ 66705 h 586292"/>
              <a:gd name="connsiteX242" fmla="*/ 348556 w 577154"/>
              <a:gd name="connsiteY242" fmla="*/ 78111 h 586292"/>
              <a:gd name="connsiteX243" fmla="*/ 337943 w 577154"/>
              <a:gd name="connsiteY243" fmla="*/ 87237 h 586292"/>
              <a:gd name="connsiteX244" fmla="*/ 337184 w 577154"/>
              <a:gd name="connsiteY244" fmla="*/ 86476 h 586292"/>
              <a:gd name="connsiteX245" fmla="*/ 318990 w 577154"/>
              <a:gd name="connsiteY245" fmla="*/ 85716 h 586292"/>
              <a:gd name="connsiteX246" fmla="*/ 308376 w 577154"/>
              <a:gd name="connsiteY246" fmla="*/ 75830 h 586292"/>
              <a:gd name="connsiteX247" fmla="*/ 318232 w 577154"/>
              <a:gd name="connsiteY247" fmla="*/ 65184 h 586292"/>
              <a:gd name="connsiteX248" fmla="*/ 133656 w 577154"/>
              <a:gd name="connsiteY248" fmla="*/ 60677 h 586292"/>
              <a:gd name="connsiteX249" fmla="*/ 98723 w 577154"/>
              <a:gd name="connsiteY249" fmla="*/ 91015 h 586292"/>
              <a:gd name="connsiteX250" fmla="*/ 132138 w 577154"/>
              <a:gd name="connsiteY250" fmla="*/ 91015 h 586292"/>
              <a:gd name="connsiteX251" fmla="*/ 136694 w 577154"/>
              <a:gd name="connsiteY251" fmla="*/ 85706 h 586292"/>
              <a:gd name="connsiteX252" fmla="*/ 142010 w 577154"/>
              <a:gd name="connsiteY252" fmla="*/ 79638 h 586292"/>
              <a:gd name="connsiteX253" fmla="*/ 148085 w 577154"/>
              <a:gd name="connsiteY253" fmla="*/ 73571 h 586292"/>
              <a:gd name="connsiteX254" fmla="*/ 154161 w 577154"/>
              <a:gd name="connsiteY254" fmla="*/ 67503 h 586292"/>
              <a:gd name="connsiteX255" fmla="*/ 161755 w 577154"/>
              <a:gd name="connsiteY255" fmla="*/ 60677 h 586292"/>
              <a:gd name="connsiteX256" fmla="*/ 214914 w 577154"/>
              <a:gd name="connsiteY256" fmla="*/ 25029 h 586292"/>
              <a:gd name="connsiteX257" fmla="*/ 168589 w 577154"/>
              <a:gd name="connsiteY257" fmla="*/ 40198 h 586292"/>
              <a:gd name="connsiteX258" fmla="*/ 188334 w 577154"/>
              <a:gd name="connsiteY258" fmla="*/ 40198 h 586292"/>
              <a:gd name="connsiteX259" fmla="*/ 196688 w 577154"/>
              <a:gd name="connsiteY259" fmla="*/ 34889 h 586292"/>
              <a:gd name="connsiteX260" fmla="*/ 202004 w 577154"/>
              <a:gd name="connsiteY260" fmla="*/ 31855 h 586292"/>
              <a:gd name="connsiteX261" fmla="*/ 211877 w 577154"/>
              <a:gd name="connsiteY261" fmla="*/ 26546 h 586292"/>
              <a:gd name="connsiteX262" fmla="*/ 214914 w 577154"/>
              <a:gd name="connsiteY262" fmla="*/ 25029 h 586292"/>
              <a:gd name="connsiteX263" fmla="*/ 318954 w 577154"/>
              <a:gd name="connsiteY263" fmla="*/ 20478 h 586292"/>
              <a:gd name="connsiteX264" fmla="*/ 294653 w 577154"/>
              <a:gd name="connsiteY264" fmla="*/ 21237 h 586292"/>
              <a:gd name="connsiteX265" fmla="*/ 290855 w 577154"/>
              <a:gd name="connsiteY265" fmla="*/ 21995 h 586292"/>
              <a:gd name="connsiteX266" fmla="*/ 289337 w 577154"/>
              <a:gd name="connsiteY266" fmla="*/ 22754 h 586292"/>
              <a:gd name="connsiteX267" fmla="*/ 278705 w 577154"/>
              <a:gd name="connsiteY267" fmla="*/ 24271 h 586292"/>
              <a:gd name="connsiteX268" fmla="*/ 277945 w 577154"/>
              <a:gd name="connsiteY268" fmla="*/ 24271 h 586292"/>
              <a:gd name="connsiteX269" fmla="*/ 268073 w 577154"/>
              <a:gd name="connsiteY269" fmla="*/ 26546 h 586292"/>
              <a:gd name="connsiteX270" fmla="*/ 266554 w 577154"/>
              <a:gd name="connsiteY270" fmla="*/ 26546 h 586292"/>
              <a:gd name="connsiteX271" fmla="*/ 257441 w 577154"/>
              <a:gd name="connsiteY271" fmla="*/ 29580 h 586292"/>
              <a:gd name="connsiteX272" fmla="*/ 254404 w 577154"/>
              <a:gd name="connsiteY272" fmla="*/ 30338 h 586292"/>
              <a:gd name="connsiteX273" fmla="*/ 246810 w 577154"/>
              <a:gd name="connsiteY273" fmla="*/ 32614 h 586292"/>
              <a:gd name="connsiteX274" fmla="*/ 240734 w 577154"/>
              <a:gd name="connsiteY274" fmla="*/ 35648 h 586292"/>
              <a:gd name="connsiteX275" fmla="*/ 236937 w 577154"/>
              <a:gd name="connsiteY275" fmla="*/ 37164 h 586292"/>
              <a:gd name="connsiteX276" fmla="*/ 109355 w 577154"/>
              <a:gd name="connsiteY276" fmla="*/ 163069 h 586292"/>
              <a:gd name="connsiteX277" fmla="*/ 109355 w 577154"/>
              <a:gd name="connsiteY277" fmla="*/ 164586 h 586292"/>
              <a:gd name="connsiteX278" fmla="*/ 104799 w 577154"/>
              <a:gd name="connsiteY278" fmla="*/ 174446 h 586292"/>
              <a:gd name="connsiteX279" fmla="*/ 103280 w 577154"/>
              <a:gd name="connsiteY279" fmla="*/ 178239 h 586292"/>
              <a:gd name="connsiteX280" fmla="*/ 100242 w 577154"/>
              <a:gd name="connsiteY280" fmla="*/ 185823 h 586292"/>
              <a:gd name="connsiteX281" fmla="*/ 97964 w 577154"/>
              <a:gd name="connsiteY281" fmla="*/ 190374 h 586292"/>
              <a:gd name="connsiteX282" fmla="*/ 95686 w 577154"/>
              <a:gd name="connsiteY282" fmla="*/ 197201 h 586292"/>
              <a:gd name="connsiteX283" fmla="*/ 94167 w 577154"/>
              <a:gd name="connsiteY283" fmla="*/ 203268 h 586292"/>
              <a:gd name="connsiteX284" fmla="*/ 92648 w 577154"/>
              <a:gd name="connsiteY284" fmla="*/ 209336 h 586292"/>
              <a:gd name="connsiteX285" fmla="*/ 90370 w 577154"/>
              <a:gd name="connsiteY285" fmla="*/ 215404 h 586292"/>
              <a:gd name="connsiteX286" fmla="*/ 88851 w 577154"/>
              <a:gd name="connsiteY286" fmla="*/ 221471 h 586292"/>
              <a:gd name="connsiteX287" fmla="*/ 87332 w 577154"/>
              <a:gd name="connsiteY287" fmla="*/ 227539 h 586292"/>
              <a:gd name="connsiteX288" fmla="*/ 86573 w 577154"/>
              <a:gd name="connsiteY288" fmla="*/ 234365 h 586292"/>
              <a:gd name="connsiteX289" fmla="*/ 85054 w 577154"/>
              <a:gd name="connsiteY289" fmla="*/ 240433 h 586292"/>
              <a:gd name="connsiteX290" fmla="*/ 84295 w 577154"/>
              <a:gd name="connsiteY290" fmla="*/ 247259 h 586292"/>
              <a:gd name="connsiteX291" fmla="*/ 83535 w 577154"/>
              <a:gd name="connsiteY291" fmla="*/ 253327 h 586292"/>
              <a:gd name="connsiteX292" fmla="*/ 82776 w 577154"/>
              <a:gd name="connsiteY292" fmla="*/ 260912 h 586292"/>
              <a:gd name="connsiteX293" fmla="*/ 82016 w 577154"/>
              <a:gd name="connsiteY293" fmla="*/ 266221 h 586292"/>
              <a:gd name="connsiteX294" fmla="*/ 81257 w 577154"/>
              <a:gd name="connsiteY294" fmla="*/ 275322 h 586292"/>
              <a:gd name="connsiteX295" fmla="*/ 81257 w 577154"/>
              <a:gd name="connsiteY295" fmla="*/ 279873 h 586292"/>
              <a:gd name="connsiteX296" fmla="*/ 80498 w 577154"/>
              <a:gd name="connsiteY296" fmla="*/ 293525 h 586292"/>
              <a:gd name="connsiteX297" fmla="*/ 81257 w 577154"/>
              <a:gd name="connsiteY297" fmla="*/ 306419 h 586292"/>
              <a:gd name="connsiteX298" fmla="*/ 81257 w 577154"/>
              <a:gd name="connsiteY298" fmla="*/ 311729 h 586292"/>
              <a:gd name="connsiteX299" fmla="*/ 82016 w 577154"/>
              <a:gd name="connsiteY299" fmla="*/ 320072 h 586292"/>
              <a:gd name="connsiteX300" fmla="*/ 82776 w 577154"/>
              <a:gd name="connsiteY300" fmla="*/ 325381 h 586292"/>
              <a:gd name="connsiteX301" fmla="*/ 83535 w 577154"/>
              <a:gd name="connsiteY301" fmla="*/ 332966 h 586292"/>
              <a:gd name="connsiteX302" fmla="*/ 84295 w 577154"/>
              <a:gd name="connsiteY302" fmla="*/ 339033 h 586292"/>
              <a:gd name="connsiteX303" fmla="*/ 85054 w 577154"/>
              <a:gd name="connsiteY303" fmla="*/ 345859 h 586292"/>
              <a:gd name="connsiteX304" fmla="*/ 86573 w 577154"/>
              <a:gd name="connsiteY304" fmla="*/ 351927 h 586292"/>
              <a:gd name="connsiteX305" fmla="*/ 87332 w 577154"/>
              <a:gd name="connsiteY305" fmla="*/ 358753 h 586292"/>
              <a:gd name="connsiteX306" fmla="*/ 88851 w 577154"/>
              <a:gd name="connsiteY306" fmla="*/ 364821 h 586292"/>
              <a:gd name="connsiteX307" fmla="*/ 90370 w 577154"/>
              <a:gd name="connsiteY307" fmla="*/ 370889 h 586292"/>
              <a:gd name="connsiteX308" fmla="*/ 91889 w 577154"/>
              <a:gd name="connsiteY308" fmla="*/ 376956 h 586292"/>
              <a:gd name="connsiteX309" fmla="*/ 94167 w 577154"/>
              <a:gd name="connsiteY309" fmla="*/ 383783 h 586292"/>
              <a:gd name="connsiteX310" fmla="*/ 95686 w 577154"/>
              <a:gd name="connsiteY310" fmla="*/ 389092 h 586292"/>
              <a:gd name="connsiteX311" fmla="*/ 97964 w 577154"/>
              <a:gd name="connsiteY311" fmla="*/ 395918 h 586292"/>
              <a:gd name="connsiteX312" fmla="*/ 100242 w 577154"/>
              <a:gd name="connsiteY312" fmla="*/ 401227 h 586292"/>
              <a:gd name="connsiteX313" fmla="*/ 103280 w 577154"/>
              <a:gd name="connsiteY313" fmla="*/ 408812 h 586292"/>
              <a:gd name="connsiteX314" fmla="*/ 104799 w 577154"/>
              <a:gd name="connsiteY314" fmla="*/ 412604 h 586292"/>
              <a:gd name="connsiteX315" fmla="*/ 108596 w 577154"/>
              <a:gd name="connsiteY315" fmla="*/ 422464 h 586292"/>
              <a:gd name="connsiteX316" fmla="*/ 109355 w 577154"/>
              <a:gd name="connsiteY316" fmla="*/ 423223 h 586292"/>
              <a:gd name="connsiteX317" fmla="*/ 236937 w 577154"/>
              <a:gd name="connsiteY317" fmla="*/ 549886 h 586292"/>
              <a:gd name="connsiteX318" fmla="*/ 240734 w 577154"/>
              <a:gd name="connsiteY318" fmla="*/ 551403 h 586292"/>
              <a:gd name="connsiteX319" fmla="*/ 246810 w 577154"/>
              <a:gd name="connsiteY319" fmla="*/ 553678 h 586292"/>
              <a:gd name="connsiteX320" fmla="*/ 254404 w 577154"/>
              <a:gd name="connsiteY320" fmla="*/ 555954 h 586292"/>
              <a:gd name="connsiteX321" fmla="*/ 257441 w 577154"/>
              <a:gd name="connsiteY321" fmla="*/ 557471 h 586292"/>
              <a:gd name="connsiteX322" fmla="*/ 266554 w 577154"/>
              <a:gd name="connsiteY322" fmla="*/ 559746 h 586292"/>
              <a:gd name="connsiteX323" fmla="*/ 268073 w 577154"/>
              <a:gd name="connsiteY323" fmla="*/ 559746 h 586292"/>
              <a:gd name="connsiteX324" fmla="*/ 277945 w 577154"/>
              <a:gd name="connsiteY324" fmla="*/ 562021 h 586292"/>
              <a:gd name="connsiteX325" fmla="*/ 278705 w 577154"/>
              <a:gd name="connsiteY325" fmla="*/ 562780 h 586292"/>
              <a:gd name="connsiteX326" fmla="*/ 289337 w 577154"/>
              <a:gd name="connsiteY326" fmla="*/ 564297 h 586292"/>
              <a:gd name="connsiteX327" fmla="*/ 290855 w 577154"/>
              <a:gd name="connsiteY327" fmla="*/ 564297 h 586292"/>
              <a:gd name="connsiteX328" fmla="*/ 294653 w 577154"/>
              <a:gd name="connsiteY328" fmla="*/ 565055 h 586292"/>
              <a:gd name="connsiteX329" fmla="*/ 318954 w 577154"/>
              <a:gd name="connsiteY329" fmla="*/ 566572 h 586292"/>
              <a:gd name="connsiteX330" fmla="*/ 556650 w 577154"/>
              <a:gd name="connsiteY330" fmla="*/ 293525 h 586292"/>
              <a:gd name="connsiteX331" fmla="*/ 318954 w 577154"/>
              <a:gd name="connsiteY331" fmla="*/ 20478 h 586292"/>
              <a:gd name="connsiteX332" fmla="*/ 258201 w 577154"/>
              <a:gd name="connsiteY332" fmla="*/ 0 h 586292"/>
              <a:gd name="connsiteX333" fmla="*/ 287818 w 577154"/>
              <a:gd name="connsiteY333" fmla="*/ 2275 h 586292"/>
              <a:gd name="connsiteX334" fmla="*/ 318954 w 577154"/>
              <a:gd name="connsiteY334" fmla="*/ 0 h 586292"/>
              <a:gd name="connsiteX335" fmla="*/ 577154 w 577154"/>
              <a:gd name="connsiteY335" fmla="*/ 293525 h 586292"/>
              <a:gd name="connsiteX336" fmla="*/ 318954 w 577154"/>
              <a:gd name="connsiteY336" fmla="*/ 586292 h 586292"/>
              <a:gd name="connsiteX337" fmla="*/ 287818 w 577154"/>
              <a:gd name="connsiteY337" fmla="*/ 584775 h 586292"/>
              <a:gd name="connsiteX338" fmla="*/ 258201 w 577154"/>
              <a:gd name="connsiteY338" fmla="*/ 586292 h 586292"/>
              <a:gd name="connsiteX339" fmla="*/ 110874 w 577154"/>
              <a:gd name="connsiteY339" fmla="*/ 533958 h 586292"/>
              <a:gd name="connsiteX340" fmla="*/ 108596 w 577154"/>
              <a:gd name="connsiteY340" fmla="*/ 532441 h 586292"/>
              <a:gd name="connsiteX341" fmla="*/ 60753 w 577154"/>
              <a:gd name="connsiteY341" fmla="*/ 482383 h 586292"/>
              <a:gd name="connsiteX342" fmla="*/ 59993 w 577154"/>
              <a:gd name="connsiteY342" fmla="*/ 480866 h 586292"/>
              <a:gd name="connsiteX343" fmla="*/ 25060 w 577154"/>
              <a:gd name="connsiteY343" fmla="*/ 419430 h 586292"/>
              <a:gd name="connsiteX344" fmla="*/ 24301 w 577154"/>
              <a:gd name="connsiteY344" fmla="*/ 417913 h 586292"/>
              <a:gd name="connsiteX345" fmla="*/ 0 w 577154"/>
              <a:gd name="connsiteY345" fmla="*/ 293525 h 586292"/>
              <a:gd name="connsiteX346" fmla="*/ 9872 w 577154"/>
              <a:gd name="connsiteY346" fmla="*/ 211611 h 586292"/>
              <a:gd name="connsiteX347" fmla="*/ 10632 w 577154"/>
              <a:gd name="connsiteY347" fmla="*/ 207819 h 586292"/>
              <a:gd name="connsiteX348" fmla="*/ 28857 w 577154"/>
              <a:gd name="connsiteY348" fmla="*/ 158519 h 586292"/>
              <a:gd name="connsiteX349" fmla="*/ 29617 w 577154"/>
              <a:gd name="connsiteY349" fmla="*/ 157002 h 586292"/>
              <a:gd name="connsiteX350" fmla="*/ 67588 w 577154"/>
              <a:gd name="connsiteY350" fmla="*/ 94808 h 586292"/>
              <a:gd name="connsiteX351" fmla="*/ 69106 w 577154"/>
              <a:gd name="connsiteY351" fmla="*/ 94049 h 586292"/>
              <a:gd name="connsiteX352" fmla="*/ 123025 w 577154"/>
              <a:gd name="connsiteY352" fmla="*/ 43232 h 586292"/>
              <a:gd name="connsiteX353" fmla="*/ 258201 w 577154"/>
              <a:gd name="connsiteY353" fmla="*/ 0 h 586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577154" h="586292">
                <a:moveTo>
                  <a:pt x="149604" y="536234"/>
                </a:moveTo>
                <a:cubicBezTo>
                  <a:pt x="170108" y="548369"/>
                  <a:pt x="191372" y="556712"/>
                  <a:pt x="214914" y="562021"/>
                </a:cubicBezTo>
                <a:cubicBezTo>
                  <a:pt x="214155" y="561263"/>
                  <a:pt x="212636" y="560504"/>
                  <a:pt x="211877" y="559746"/>
                </a:cubicBezTo>
                <a:cubicBezTo>
                  <a:pt x="208079" y="558229"/>
                  <a:pt x="205041" y="556712"/>
                  <a:pt x="202004" y="554437"/>
                </a:cubicBezTo>
                <a:cubicBezTo>
                  <a:pt x="199725" y="553678"/>
                  <a:pt x="198207" y="552920"/>
                  <a:pt x="196688" y="551403"/>
                </a:cubicBezTo>
                <a:cubicBezTo>
                  <a:pt x="192131" y="549128"/>
                  <a:pt x="188334" y="546094"/>
                  <a:pt x="184537" y="543818"/>
                </a:cubicBezTo>
                <a:cubicBezTo>
                  <a:pt x="182259" y="542301"/>
                  <a:pt x="179981" y="540784"/>
                  <a:pt x="177702" y="538509"/>
                </a:cubicBezTo>
                <a:cubicBezTo>
                  <a:pt x="176184" y="537751"/>
                  <a:pt x="175424" y="536992"/>
                  <a:pt x="173905" y="536234"/>
                </a:cubicBezTo>
                <a:close/>
                <a:moveTo>
                  <a:pt x="299943" y="499816"/>
                </a:moveTo>
                <a:cubicBezTo>
                  <a:pt x="306021" y="500576"/>
                  <a:pt x="312100" y="500576"/>
                  <a:pt x="318939" y="500576"/>
                </a:cubicBezTo>
                <a:cubicBezTo>
                  <a:pt x="324257" y="500576"/>
                  <a:pt x="329576" y="505139"/>
                  <a:pt x="329576" y="511222"/>
                </a:cubicBezTo>
                <a:cubicBezTo>
                  <a:pt x="329576" y="516546"/>
                  <a:pt x="325017" y="521108"/>
                  <a:pt x="319698" y="521108"/>
                </a:cubicBezTo>
                <a:lnTo>
                  <a:pt x="318939" y="521108"/>
                </a:lnTo>
                <a:cubicBezTo>
                  <a:pt x="311340" y="521108"/>
                  <a:pt x="304502" y="520348"/>
                  <a:pt x="297663" y="519587"/>
                </a:cubicBezTo>
                <a:cubicBezTo>
                  <a:pt x="291584" y="518827"/>
                  <a:pt x="287785" y="514264"/>
                  <a:pt x="288545" y="508941"/>
                </a:cubicBezTo>
                <a:cubicBezTo>
                  <a:pt x="289305" y="502857"/>
                  <a:pt x="293864" y="499055"/>
                  <a:pt x="299943" y="499816"/>
                </a:cubicBezTo>
                <a:close/>
                <a:moveTo>
                  <a:pt x="88851" y="485417"/>
                </a:moveTo>
                <a:cubicBezTo>
                  <a:pt x="98723" y="496794"/>
                  <a:pt x="109355" y="506654"/>
                  <a:pt x="119987" y="515755"/>
                </a:cubicBezTo>
                <a:lnTo>
                  <a:pt x="150364" y="515755"/>
                </a:lnTo>
                <a:cubicBezTo>
                  <a:pt x="149604" y="514997"/>
                  <a:pt x="148845" y="514238"/>
                  <a:pt x="148085" y="513480"/>
                </a:cubicBezTo>
                <a:cubicBezTo>
                  <a:pt x="146566" y="511204"/>
                  <a:pt x="144288" y="508929"/>
                  <a:pt x="142010" y="507412"/>
                </a:cubicBezTo>
                <a:cubicBezTo>
                  <a:pt x="140491" y="505137"/>
                  <a:pt x="138213" y="502861"/>
                  <a:pt x="136694" y="501344"/>
                </a:cubicBezTo>
                <a:cubicBezTo>
                  <a:pt x="133656" y="497552"/>
                  <a:pt x="130619" y="493760"/>
                  <a:pt x="127581" y="489967"/>
                </a:cubicBezTo>
                <a:cubicBezTo>
                  <a:pt x="126062" y="488450"/>
                  <a:pt x="125303" y="486934"/>
                  <a:pt x="123784" y="485417"/>
                </a:cubicBezTo>
                <a:close/>
                <a:moveTo>
                  <a:pt x="399912" y="482256"/>
                </a:moveTo>
                <a:cubicBezTo>
                  <a:pt x="402382" y="483014"/>
                  <a:pt x="404471" y="484721"/>
                  <a:pt x="405611" y="486996"/>
                </a:cubicBezTo>
                <a:cubicBezTo>
                  <a:pt x="408650" y="492305"/>
                  <a:pt x="406371" y="498373"/>
                  <a:pt x="401812" y="500648"/>
                </a:cubicBezTo>
                <a:cubicBezTo>
                  <a:pt x="394973" y="504441"/>
                  <a:pt x="388895" y="506716"/>
                  <a:pt x="382056" y="509750"/>
                </a:cubicBezTo>
                <a:cubicBezTo>
                  <a:pt x="380536" y="509750"/>
                  <a:pt x="379776" y="510508"/>
                  <a:pt x="378257" y="510508"/>
                </a:cubicBezTo>
                <a:cubicBezTo>
                  <a:pt x="374458" y="510508"/>
                  <a:pt x="370658" y="507474"/>
                  <a:pt x="369139" y="503682"/>
                </a:cubicBezTo>
                <a:cubicBezTo>
                  <a:pt x="366859" y="498373"/>
                  <a:pt x="369899" y="492305"/>
                  <a:pt x="375217" y="490789"/>
                </a:cubicBezTo>
                <a:cubicBezTo>
                  <a:pt x="380536" y="488513"/>
                  <a:pt x="386615" y="486238"/>
                  <a:pt x="391934" y="483204"/>
                </a:cubicBezTo>
                <a:cubicBezTo>
                  <a:pt x="394593" y="481687"/>
                  <a:pt x="397443" y="481498"/>
                  <a:pt x="399912" y="482256"/>
                </a:cubicBezTo>
                <a:close/>
                <a:moveTo>
                  <a:pt x="229351" y="474063"/>
                </a:moveTo>
                <a:cubicBezTo>
                  <a:pt x="234677" y="477094"/>
                  <a:pt x="240764" y="480126"/>
                  <a:pt x="246091" y="483157"/>
                </a:cubicBezTo>
                <a:cubicBezTo>
                  <a:pt x="250656" y="486188"/>
                  <a:pt x="252939" y="492250"/>
                  <a:pt x="250656" y="496797"/>
                </a:cubicBezTo>
                <a:cubicBezTo>
                  <a:pt x="248374" y="500586"/>
                  <a:pt x="245330" y="502101"/>
                  <a:pt x="241525" y="502101"/>
                </a:cubicBezTo>
                <a:cubicBezTo>
                  <a:pt x="240004" y="502101"/>
                  <a:pt x="238482" y="502101"/>
                  <a:pt x="236960" y="501343"/>
                </a:cubicBezTo>
                <a:cubicBezTo>
                  <a:pt x="230872" y="498312"/>
                  <a:pt x="224024" y="494523"/>
                  <a:pt x="218698" y="490735"/>
                </a:cubicBezTo>
                <a:cubicBezTo>
                  <a:pt x="214132" y="487703"/>
                  <a:pt x="212610" y="481641"/>
                  <a:pt x="215654" y="477094"/>
                </a:cubicBezTo>
                <a:cubicBezTo>
                  <a:pt x="218698" y="471790"/>
                  <a:pt x="224785" y="471032"/>
                  <a:pt x="229351" y="474063"/>
                </a:cubicBezTo>
                <a:close/>
                <a:moveTo>
                  <a:pt x="464745" y="433889"/>
                </a:moveTo>
                <a:cubicBezTo>
                  <a:pt x="469298" y="436925"/>
                  <a:pt x="470057" y="443755"/>
                  <a:pt x="466262" y="447550"/>
                </a:cubicBezTo>
                <a:cubicBezTo>
                  <a:pt x="461709" y="453622"/>
                  <a:pt x="457155" y="458935"/>
                  <a:pt x="451842" y="463488"/>
                </a:cubicBezTo>
                <a:cubicBezTo>
                  <a:pt x="450324" y="465765"/>
                  <a:pt x="447288" y="466524"/>
                  <a:pt x="445012" y="466524"/>
                </a:cubicBezTo>
                <a:cubicBezTo>
                  <a:pt x="442735" y="466524"/>
                  <a:pt x="439699" y="465765"/>
                  <a:pt x="438181" y="463488"/>
                </a:cubicBezTo>
                <a:cubicBezTo>
                  <a:pt x="433627" y="459694"/>
                  <a:pt x="433627" y="453622"/>
                  <a:pt x="438181" y="449068"/>
                </a:cubicBezTo>
                <a:cubicBezTo>
                  <a:pt x="441976" y="444514"/>
                  <a:pt x="446530" y="439961"/>
                  <a:pt x="450324" y="435407"/>
                </a:cubicBezTo>
                <a:cubicBezTo>
                  <a:pt x="454119" y="430853"/>
                  <a:pt x="460191" y="430094"/>
                  <a:pt x="464745" y="433889"/>
                </a:cubicBezTo>
                <a:close/>
                <a:moveTo>
                  <a:pt x="49362" y="424740"/>
                </a:moveTo>
                <a:cubicBezTo>
                  <a:pt x="56196" y="439150"/>
                  <a:pt x="64550" y="452803"/>
                  <a:pt x="73663" y="464938"/>
                </a:cubicBezTo>
                <a:lnTo>
                  <a:pt x="109355" y="464938"/>
                </a:lnTo>
                <a:cubicBezTo>
                  <a:pt x="107836" y="461904"/>
                  <a:pt x="106318" y="459629"/>
                  <a:pt x="104039" y="456595"/>
                </a:cubicBezTo>
                <a:cubicBezTo>
                  <a:pt x="103280" y="455078"/>
                  <a:pt x="102521" y="453561"/>
                  <a:pt x="101761" y="452044"/>
                </a:cubicBezTo>
                <a:cubicBezTo>
                  <a:pt x="99483" y="448252"/>
                  <a:pt x="97205" y="443701"/>
                  <a:pt x="94926" y="439909"/>
                </a:cubicBezTo>
                <a:cubicBezTo>
                  <a:pt x="94167" y="438392"/>
                  <a:pt x="93408" y="436875"/>
                  <a:pt x="92648" y="435358"/>
                </a:cubicBezTo>
                <a:cubicBezTo>
                  <a:pt x="91129" y="431566"/>
                  <a:pt x="89611" y="428532"/>
                  <a:pt x="88092" y="424740"/>
                </a:cubicBezTo>
                <a:close/>
                <a:moveTo>
                  <a:pt x="161771" y="417898"/>
                </a:moveTo>
                <a:cubicBezTo>
                  <a:pt x="166316" y="414864"/>
                  <a:pt x="173134" y="415623"/>
                  <a:pt x="176164" y="420173"/>
                </a:cubicBezTo>
                <a:cubicBezTo>
                  <a:pt x="179194" y="425482"/>
                  <a:pt x="183739" y="430790"/>
                  <a:pt x="187527" y="435341"/>
                </a:cubicBezTo>
                <a:cubicBezTo>
                  <a:pt x="190557" y="439891"/>
                  <a:pt x="190557" y="446717"/>
                  <a:pt x="186012" y="449750"/>
                </a:cubicBezTo>
                <a:cubicBezTo>
                  <a:pt x="183739" y="451267"/>
                  <a:pt x="181466" y="452025"/>
                  <a:pt x="179194" y="452025"/>
                </a:cubicBezTo>
                <a:cubicBezTo>
                  <a:pt x="176921" y="452025"/>
                  <a:pt x="173891" y="451267"/>
                  <a:pt x="171619" y="448233"/>
                </a:cubicBezTo>
                <a:cubicBezTo>
                  <a:pt x="167074" y="442925"/>
                  <a:pt x="163286" y="437616"/>
                  <a:pt x="159498" y="431549"/>
                </a:cubicBezTo>
                <a:cubicBezTo>
                  <a:pt x="155711" y="426998"/>
                  <a:pt x="157226" y="420931"/>
                  <a:pt x="161771" y="417898"/>
                </a:cubicBezTo>
                <a:close/>
                <a:moveTo>
                  <a:pt x="31136" y="373923"/>
                </a:moveTo>
                <a:cubicBezTo>
                  <a:pt x="33414" y="384541"/>
                  <a:pt x="37211" y="394401"/>
                  <a:pt x="41008" y="404261"/>
                </a:cubicBezTo>
                <a:lnTo>
                  <a:pt x="79738" y="404261"/>
                </a:lnTo>
                <a:cubicBezTo>
                  <a:pt x="79738" y="403503"/>
                  <a:pt x="78979" y="401986"/>
                  <a:pt x="78979" y="401227"/>
                </a:cubicBezTo>
                <a:cubicBezTo>
                  <a:pt x="78219" y="399710"/>
                  <a:pt x="77460" y="398952"/>
                  <a:pt x="77460" y="397435"/>
                </a:cubicBezTo>
                <a:cubicBezTo>
                  <a:pt x="75182" y="391367"/>
                  <a:pt x="73663" y="385300"/>
                  <a:pt x="72144" y="379232"/>
                </a:cubicBezTo>
                <a:cubicBezTo>
                  <a:pt x="71385" y="378473"/>
                  <a:pt x="71385" y="378473"/>
                  <a:pt x="71385" y="377715"/>
                </a:cubicBezTo>
                <a:cubicBezTo>
                  <a:pt x="71385" y="376956"/>
                  <a:pt x="70625" y="375439"/>
                  <a:pt x="70625" y="373923"/>
                </a:cubicBezTo>
                <a:close/>
                <a:moveTo>
                  <a:pt x="499728" y="361797"/>
                </a:moveTo>
                <a:cubicBezTo>
                  <a:pt x="505037" y="363315"/>
                  <a:pt x="508071" y="369384"/>
                  <a:pt x="506554" y="374694"/>
                </a:cubicBezTo>
                <a:cubicBezTo>
                  <a:pt x="504279" y="381522"/>
                  <a:pt x="501245" y="387591"/>
                  <a:pt x="498970" y="394418"/>
                </a:cubicBezTo>
                <a:cubicBezTo>
                  <a:pt x="497453" y="398211"/>
                  <a:pt x="493661" y="400487"/>
                  <a:pt x="489868" y="400487"/>
                </a:cubicBezTo>
                <a:cubicBezTo>
                  <a:pt x="488352" y="400487"/>
                  <a:pt x="486835" y="399729"/>
                  <a:pt x="485318" y="399729"/>
                </a:cubicBezTo>
                <a:cubicBezTo>
                  <a:pt x="480767" y="397453"/>
                  <a:pt x="477733" y="391384"/>
                  <a:pt x="480009" y="386073"/>
                </a:cubicBezTo>
                <a:cubicBezTo>
                  <a:pt x="483042" y="380004"/>
                  <a:pt x="485318" y="373935"/>
                  <a:pt x="486835" y="367866"/>
                </a:cubicBezTo>
                <a:cubicBezTo>
                  <a:pt x="489110" y="362556"/>
                  <a:pt x="494419" y="360280"/>
                  <a:pt x="499728" y="361797"/>
                </a:cubicBezTo>
                <a:close/>
                <a:moveTo>
                  <a:pt x="132907" y="343643"/>
                </a:moveTo>
                <a:cubicBezTo>
                  <a:pt x="138227" y="342126"/>
                  <a:pt x="143546" y="345161"/>
                  <a:pt x="145066" y="350471"/>
                </a:cubicBezTo>
                <a:cubicBezTo>
                  <a:pt x="146586" y="356540"/>
                  <a:pt x="148865" y="363368"/>
                  <a:pt x="150385" y="368678"/>
                </a:cubicBezTo>
                <a:cubicBezTo>
                  <a:pt x="152665" y="373988"/>
                  <a:pt x="149625" y="380057"/>
                  <a:pt x="144306" y="381575"/>
                </a:cubicBezTo>
                <a:cubicBezTo>
                  <a:pt x="142786" y="382333"/>
                  <a:pt x="142026" y="382333"/>
                  <a:pt x="141266" y="382333"/>
                </a:cubicBezTo>
                <a:cubicBezTo>
                  <a:pt x="136707" y="382333"/>
                  <a:pt x="132907" y="380057"/>
                  <a:pt x="131388" y="375506"/>
                </a:cubicBezTo>
                <a:cubicBezTo>
                  <a:pt x="129108" y="368678"/>
                  <a:pt x="126828" y="362609"/>
                  <a:pt x="125309" y="355781"/>
                </a:cubicBezTo>
                <a:cubicBezTo>
                  <a:pt x="123789" y="350471"/>
                  <a:pt x="127588" y="344402"/>
                  <a:pt x="132907" y="343643"/>
                </a:cubicBezTo>
                <a:close/>
                <a:moveTo>
                  <a:pt x="21263" y="323864"/>
                </a:moveTo>
                <a:cubicBezTo>
                  <a:pt x="22782" y="333724"/>
                  <a:pt x="24301" y="344342"/>
                  <a:pt x="25820" y="354203"/>
                </a:cubicBezTo>
                <a:lnTo>
                  <a:pt x="66069" y="354203"/>
                </a:lnTo>
                <a:cubicBezTo>
                  <a:pt x="65309" y="348135"/>
                  <a:pt x="63790" y="342826"/>
                  <a:pt x="63031" y="337516"/>
                </a:cubicBezTo>
                <a:cubicBezTo>
                  <a:pt x="63031" y="336758"/>
                  <a:pt x="63031" y="336758"/>
                  <a:pt x="63031" y="335999"/>
                </a:cubicBezTo>
                <a:cubicBezTo>
                  <a:pt x="63031" y="332207"/>
                  <a:pt x="62272" y="327656"/>
                  <a:pt x="61512" y="323864"/>
                </a:cubicBezTo>
                <a:close/>
                <a:moveTo>
                  <a:pt x="509625" y="282911"/>
                </a:moveTo>
                <a:cubicBezTo>
                  <a:pt x="514955" y="282911"/>
                  <a:pt x="519524" y="286704"/>
                  <a:pt x="519524" y="292773"/>
                </a:cubicBezTo>
                <a:lnTo>
                  <a:pt x="519524" y="293532"/>
                </a:lnTo>
                <a:cubicBezTo>
                  <a:pt x="519524" y="300360"/>
                  <a:pt x="519524" y="307187"/>
                  <a:pt x="518763" y="313256"/>
                </a:cubicBezTo>
                <a:cubicBezTo>
                  <a:pt x="518763" y="318567"/>
                  <a:pt x="514194" y="323118"/>
                  <a:pt x="508863" y="323118"/>
                </a:cubicBezTo>
                <a:cubicBezTo>
                  <a:pt x="508102" y="323118"/>
                  <a:pt x="508102" y="323118"/>
                  <a:pt x="508102" y="322360"/>
                </a:cubicBezTo>
                <a:cubicBezTo>
                  <a:pt x="502010" y="322360"/>
                  <a:pt x="498202" y="317808"/>
                  <a:pt x="498964" y="311739"/>
                </a:cubicBezTo>
                <a:cubicBezTo>
                  <a:pt x="498964" y="305670"/>
                  <a:pt x="498964" y="299601"/>
                  <a:pt x="498964" y="293532"/>
                </a:cubicBezTo>
                <a:cubicBezTo>
                  <a:pt x="498964" y="287463"/>
                  <a:pt x="503533" y="282911"/>
                  <a:pt x="509625" y="282911"/>
                </a:cubicBezTo>
                <a:close/>
                <a:moveTo>
                  <a:pt x="20504" y="273047"/>
                </a:moveTo>
                <a:cubicBezTo>
                  <a:pt x="20504" y="279873"/>
                  <a:pt x="19744" y="286699"/>
                  <a:pt x="19744" y="293525"/>
                </a:cubicBezTo>
                <a:cubicBezTo>
                  <a:pt x="19744" y="296559"/>
                  <a:pt x="20504" y="300352"/>
                  <a:pt x="20504" y="303385"/>
                </a:cubicBezTo>
                <a:lnTo>
                  <a:pt x="60753" y="303385"/>
                </a:lnTo>
                <a:cubicBezTo>
                  <a:pt x="60753" y="300352"/>
                  <a:pt x="60753" y="296559"/>
                  <a:pt x="60753" y="293525"/>
                </a:cubicBezTo>
                <a:cubicBezTo>
                  <a:pt x="60753" y="286699"/>
                  <a:pt x="60753" y="279873"/>
                  <a:pt x="61512" y="273805"/>
                </a:cubicBezTo>
                <a:cubicBezTo>
                  <a:pt x="61512" y="273047"/>
                  <a:pt x="61512" y="273047"/>
                  <a:pt x="61512" y="273047"/>
                </a:cubicBezTo>
                <a:close/>
                <a:moveTo>
                  <a:pt x="129811" y="263173"/>
                </a:moveTo>
                <a:cubicBezTo>
                  <a:pt x="135111" y="263932"/>
                  <a:pt x="138897" y="268484"/>
                  <a:pt x="138897" y="274553"/>
                </a:cubicBezTo>
                <a:cubicBezTo>
                  <a:pt x="138140" y="280622"/>
                  <a:pt x="138140" y="286691"/>
                  <a:pt x="138140" y="292760"/>
                </a:cubicBezTo>
                <a:lnTo>
                  <a:pt x="138140" y="293518"/>
                </a:lnTo>
                <a:cubicBezTo>
                  <a:pt x="138140" y="298829"/>
                  <a:pt x="133597" y="303380"/>
                  <a:pt x="128297" y="303380"/>
                </a:cubicBezTo>
                <a:cubicBezTo>
                  <a:pt x="122997" y="303380"/>
                  <a:pt x="118454" y="299587"/>
                  <a:pt x="117697" y="294277"/>
                </a:cubicBezTo>
                <a:lnTo>
                  <a:pt x="117697" y="293518"/>
                </a:lnTo>
                <a:cubicBezTo>
                  <a:pt x="117697" y="286691"/>
                  <a:pt x="118454" y="279863"/>
                  <a:pt x="118454" y="273035"/>
                </a:cubicBezTo>
                <a:cubicBezTo>
                  <a:pt x="119211" y="266966"/>
                  <a:pt x="123754" y="263173"/>
                  <a:pt x="129811" y="263173"/>
                </a:cubicBezTo>
                <a:close/>
                <a:moveTo>
                  <a:pt x="28098" y="222230"/>
                </a:moveTo>
                <a:cubicBezTo>
                  <a:pt x="25820" y="232090"/>
                  <a:pt x="24301" y="242708"/>
                  <a:pt x="22782" y="252568"/>
                </a:cubicBezTo>
                <a:lnTo>
                  <a:pt x="63031" y="252568"/>
                </a:lnTo>
                <a:cubicBezTo>
                  <a:pt x="63031" y="251810"/>
                  <a:pt x="63031" y="251052"/>
                  <a:pt x="63031" y="250293"/>
                </a:cubicBezTo>
                <a:cubicBezTo>
                  <a:pt x="63031" y="250293"/>
                  <a:pt x="63031" y="249535"/>
                  <a:pt x="63031" y="249535"/>
                </a:cubicBezTo>
                <a:cubicBezTo>
                  <a:pt x="64550" y="242708"/>
                  <a:pt x="65309" y="236641"/>
                  <a:pt x="66828" y="229815"/>
                </a:cubicBezTo>
                <a:cubicBezTo>
                  <a:pt x="66828" y="229056"/>
                  <a:pt x="66828" y="227539"/>
                  <a:pt x="67588" y="226022"/>
                </a:cubicBezTo>
                <a:cubicBezTo>
                  <a:pt x="67588" y="225264"/>
                  <a:pt x="67588" y="223747"/>
                  <a:pt x="68347" y="222230"/>
                </a:cubicBezTo>
                <a:close/>
                <a:moveTo>
                  <a:pt x="492894" y="204013"/>
                </a:moveTo>
                <a:cubicBezTo>
                  <a:pt x="498219" y="202497"/>
                  <a:pt x="504304" y="205530"/>
                  <a:pt x="505825" y="210836"/>
                </a:cubicBezTo>
                <a:cubicBezTo>
                  <a:pt x="508108" y="216901"/>
                  <a:pt x="510390" y="223724"/>
                  <a:pt x="511911" y="230547"/>
                </a:cubicBezTo>
                <a:cubicBezTo>
                  <a:pt x="513432" y="235854"/>
                  <a:pt x="509629" y="241161"/>
                  <a:pt x="504304" y="242677"/>
                </a:cubicBezTo>
                <a:cubicBezTo>
                  <a:pt x="503543" y="243435"/>
                  <a:pt x="502783" y="243435"/>
                  <a:pt x="502022" y="243435"/>
                </a:cubicBezTo>
                <a:cubicBezTo>
                  <a:pt x="497458" y="243435"/>
                  <a:pt x="493655" y="240403"/>
                  <a:pt x="492133" y="235854"/>
                </a:cubicBezTo>
                <a:cubicBezTo>
                  <a:pt x="490612" y="229031"/>
                  <a:pt x="489091" y="222966"/>
                  <a:pt x="486809" y="216901"/>
                </a:cubicBezTo>
                <a:cubicBezTo>
                  <a:pt x="485287" y="211595"/>
                  <a:pt x="487569" y="206288"/>
                  <a:pt x="492894" y="204013"/>
                </a:cubicBezTo>
                <a:close/>
                <a:moveTo>
                  <a:pt x="151873" y="186619"/>
                </a:moveTo>
                <a:cubicBezTo>
                  <a:pt x="157203" y="188895"/>
                  <a:pt x="159488" y="194964"/>
                  <a:pt x="157203" y="200274"/>
                </a:cubicBezTo>
                <a:cubicBezTo>
                  <a:pt x="154919" y="205585"/>
                  <a:pt x="152634" y="211654"/>
                  <a:pt x="150350" y="217723"/>
                </a:cubicBezTo>
                <a:cubicBezTo>
                  <a:pt x="148827" y="222274"/>
                  <a:pt x="145019" y="224550"/>
                  <a:pt x="140450" y="224550"/>
                </a:cubicBezTo>
                <a:cubicBezTo>
                  <a:pt x="139689" y="224550"/>
                  <a:pt x="138927" y="224550"/>
                  <a:pt x="137404" y="224550"/>
                </a:cubicBezTo>
                <a:cubicBezTo>
                  <a:pt x="132074" y="222274"/>
                  <a:pt x="129028" y="216964"/>
                  <a:pt x="131312" y="211654"/>
                </a:cubicBezTo>
                <a:cubicBezTo>
                  <a:pt x="133597" y="204826"/>
                  <a:pt x="135881" y="197998"/>
                  <a:pt x="138927" y="191929"/>
                </a:cubicBezTo>
                <a:cubicBezTo>
                  <a:pt x="141212" y="186619"/>
                  <a:pt x="147304" y="184343"/>
                  <a:pt x="151873" y="186619"/>
                </a:cubicBezTo>
                <a:close/>
                <a:moveTo>
                  <a:pt x="218736" y="186536"/>
                </a:moveTo>
                <a:lnTo>
                  <a:pt x="281780" y="186536"/>
                </a:lnTo>
                <a:cubicBezTo>
                  <a:pt x="288616" y="186536"/>
                  <a:pt x="292414" y="190330"/>
                  <a:pt x="292414" y="196401"/>
                </a:cubicBezTo>
                <a:cubicBezTo>
                  <a:pt x="292414" y="202471"/>
                  <a:pt x="288616" y="207024"/>
                  <a:pt x="281780" y="207024"/>
                </a:cubicBezTo>
                <a:lnTo>
                  <a:pt x="264310" y="207024"/>
                </a:lnTo>
                <a:lnTo>
                  <a:pt x="322037" y="294288"/>
                </a:lnTo>
                <a:lnTo>
                  <a:pt x="379004" y="207024"/>
                </a:lnTo>
                <a:lnTo>
                  <a:pt x="361534" y="207024"/>
                </a:lnTo>
                <a:cubicBezTo>
                  <a:pt x="355457" y="207024"/>
                  <a:pt x="351659" y="202471"/>
                  <a:pt x="351659" y="196401"/>
                </a:cubicBezTo>
                <a:cubicBezTo>
                  <a:pt x="351659" y="190330"/>
                  <a:pt x="355457" y="186536"/>
                  <a:pt x="361534" y="186536"/>
                </a:cubicBezTo>
                <a:lnTo>
                  <a:pt x="425337" y="186536"/>
                </a:lnTo>
                <a:cubicBezTo>
                  <a:pt x="431413" y="186536"/>
                  <a:pt x="435211" y="190330"/>
                  <a:pt x="435211" y="196401"/>
                </a:cubicBezTo>
                <a:cubicBezTo>
                  <a:pt x="435211" y="202471"/>
                  <a:pt x="431413" y="207024"/>
                  <a:pt x="425337" y="207024"/>
                </a:cubicBezTo>
                <a:lnTo>
                  <a:pt x="405588" y="207024"/>
                </a:lnTo>
                <a:cubicBezTo>
                  <a:pt x="404069" y="207024"/>
                  <a:pt x="402550" y="207024"/>
                  <a:pt x="401031" y="209301"/>
                </a:cubicBezTo>
                <a:lnTo>
                  <a:pt x="337987" y="307947"/>
                </a:lnTo>
                <a:lnTo>
                  <a:pt x="373687" y="307947"/>
                </a:lnTo>
                <a:cubicBezTo>
                  <a:pt x="380523" y="307947"/>
                  <a:pt x="384321" y="311741"/>
                  <a:pt x="384321" y="317812"/>
                </a:cubicBezTo>
                <a:cubicBezTo>
                  <a:pt x="384321" y="324641"/>
                  <a:pt x="380523" y="328435"/>
                  <a:pt x="373687" y="328435"/>
                </a:cubicBezTo>
                <a:lnTo>
                  <a:pt x="331911" y="328435"/>
                </a:lnTo>
                <a:lnTo>
                  <a:pt x="331911" y="338300"/>
                </a:lnTo>
                <a:lnTo>
                  <a:pt x="373687" y="338300"/>
                </a:lnTo>
                <a:cubicBezTo>
                  <a:pt x="380523" y="338300"/>
                  <a:pt x="384321" y="342094"/>
                  <a:pt x="384321" y="348164"/>
                </a:cubicBezTo>
                <a:cubicBezTo>
                  <a:pt x="384321" y="354994"/>
                  <a:pt x="380523" y="358788"/>
                  <a:pt x="373687" y="358788"/>
                </a:cubicBezTo>
                <a:lnTo>
                  <a:pt x="331911" y="358788"/>
                </a:lnTo>
                <a:lnTo>
                  <a:pt x="331911" y="399005"/>
                </a:lnTo>
                <a:lnTo>
                  <a:pt x="355457" y="399005"/>
                </a:lnTo>
                <a:cubicBezTo>
                  <a:pt x="361534" y="399005"/>
                  <a:pt x="365332" y="402799"/>
                  <a:pt x="365332" y="408870"/>
                </a:cubicBezTo>
                <a:cubicBezTo>
                  <a:pt x="365332" y="415699"/>
                  <a:pt x="361534" y="419493"/>
                  <a:pt x="355457" y="419493"/>
                </a:cubicBezTo>
                <a:lnTo>
                  <a:pt x="288616" y="419493"/>
                </a:lnTo>
                <a:cubicBezTo>
                  <a:pt x="282539" y="419493"/>
                  <a:pt x="278742" y="415699"/>
                  <a:pt x="278742" y="408870"/>
                </a:cubicBezTo>
                <a:cubicBezTo>
                  <a:pt x="278742" y="402799"/>
                  <a:pt x="282539" y="399005"/>
                  <a:pt x="288616" y="399005"/>
                </a:cubicBezTo>
                <a:lnTo>
                  <a:pt x="312162" y="399005"/>
                </a:lnTo>
                <a:lnTo>
                  <a:pt x="312162" y="358788"/>
                </a:lnTo>
                <a:lnTo>
                  <a:pt x="270386" y="358788"/>
                </a:lnTo>
                <a:cubicBezTo>
                  <a:pt x="264310" y="358788"/>
                  <a:pt x="259752" y="354994"/>
                  <a:pt x="259752" y="348164"/>
                </a:cubicBezTo>
                <a:cubicBezTo>
                  <a:pt x="259752" y="342094"/>
                  <a:pt x="264310" y="338300"/>
                  <a:pt x="270386" y="338300"/>
                </a:cubicBezTo>
                <a:lnTo>
                  <a:pt x="312162" y="338300"/>
                </a:lnTo>
                <a:lnTo>
                  <a:pt x="312162" y="328435"/>
                </a:lnTo>
                <a:lnTo>
                  <a:pt x="270386" y="328435"/>
                </a:lnTo>
                <a:cubicBezTo>
                  <a:pt x="264310" y="328435"/>
                  <a:pt x="259752" y="324641"/>
                  <a:pt x="259752" y="317812"/>
                </a:cubicBezTo>
                <a:cubicBezTo>
                  <a:pt x="259752" y="311741"/>
                  <a:pt x="264310" y="307947"/>
                  <a:pt x="270386" y="307947"/>
                </a:cubicBezTo>
                <a:lnTo>
                  <a:pt x="305326" y="307947"/>
                </a:lnTo>
                <a:lnTo>
                  <a:pt x="242283" y="209301"/>
                </a:lnTo>
                <a:cubicBezTo>
                  <a:pt x="241523" y="207024"/>
                  <a:pt x="240004" y="207024"/>
                  <a:pt x="238485" y="207024"/>
                </a:cubicBezTo>
                <a:lnTo>
                  <a:pt x="218736" y="207024"/>
                </a:lnTo>
                <a:cubicBezTo>
                  <a:pt x="211900" y="207024"/>
                  <a:pt x="208102" y="202471"/>
                  <a:pt x="208102" y="196401"/>
                </a:cubicBezTo>
                <a:cubicBezTo>
                  <a:pt x="208102" y="190330"/>
                  <a:pt x="211900" y="186536"/>
                  <a:pt x="218736" y="186536"/>
                </a:cubicBezTo>
                <a:close/>
                <a:moveTo>
                  <a:pt x="44805" y="172171"/>
                </a:moveTo>
                <a:cubicBezTo>
                  <a:pt x="41008" y="182031"/>
                  <a:pt x="37211" y="191891"/>
                  <a:pt x="33414" y="202510"/>
                </a:cubicBezTo>
                <a:lnTo>
                  <a:pt x="73663" y="202510"/>
                </a:lnTo>
                <a:cubicBezTo>
                  <a:pt x="74422" y="197959"/>
                  <a:pt x="75941" y="193408"/>
                  <a:pt x="77460" y="188858"/>
                </a:cubicBezTo>
                <a:cubicBezTo>
                  <a:pt x="77460" y="188099"/>
                  <a:pt x="78219" y="186582"/>
                  <a:pt x="78979" y="185065"/>
                </a:cubicBezTo>
                <a:cubicBezTo>
                  <a:pt x="80498" y="180514"/>
                  <a:pt x="82016" y="175963"/>
                  <a:pt x="83535" y="172171"/>
                </a:cubicBezTo>
                <a:close/>
                <a:moveTo>
                  <a:pt x="451103" y="136487"/>
                </a:moveTo>
                <a:cubicBezTo>
                  <a:pt x="455664" y="132683"/>
                  <a:pt x="461746" y="133444"/>
                  <a:pt x="465547" y="138009"/>
                </a:cubicBezTo>
                <a:cubicBezTo>
                  <a:pt x="470108" y="143335"/>
                  <a:pt x="473909" y="148661"/>
                  <a:pt x="477709" y="154748"/>
                </a:cubicBezTo>
                <a:cubicBezTo>
                  <a:pt x="481510" y="159313"/>
                  <a:pt x="479990" y="165400"/>
                  <a:pt x="475429" y="168444"/>
                </a:cubicBezTo>
                <a:cubicBezTo>
                  <a:pt x="473909" y="169966"/>
                  <a:pt x="471628" y="169966"/>
                  <a:pt x="469347" y="169966"/>
                </a:cubicBezTo>
                <a:cubicBezTo>
                  <a:pt x="466307" y="169966"/>
                  <a:pt x="463266" y="168444"/>
                  <a:pt x="460986" y="166161"/>
                </a:cubicBezTo>
                <a:cubicBezTo>
                  <a:pt x="457945" y="160835"/>
                  <a:pt x="454144" y="155509"/>
                  <a:pt x="449583" y="150183"/>
                </a:cubicBezTo>
                <a:cubicBezTo>
                  <a:pt x="446542" y="146379"/>
                  <a:pt x="446542" y="139531"/>
                  <a:pt x="451103" y="136487"/>
                </a:cubicBezTo>
                <a:close/>
                <a:moveTo>
                  <a:pt x="185242" y="122835"/>
                </a:moveTo>
                <a:cubicBezTo>
                  <a:pt x="189040" y="119037"/>
                  <a:pt x="195876" y="119037"/>
                  <a:pt x="199674" y="122835"/>
                </a:cubicBezTo>
                <a:cubicBezTo>
                  <a:pt x="203472" y="126632"/>
                  <a:pt x="203472" y="132709"/>
                  <a:pt x="199674" y="137266"/>
                </a:cubicBezTo>
                <a:cubicBezTo>
                  <a:pt x="195117" y="141823"/>
                  <a:pt x="191319" y="146381"/>
                  <a:pt x="186762" y="150938"/>
                </a:cubicBezTo>
                <a:cubicBezTo>
                  <a:pt x="185242" y="153976"/>
                  <a:pt x="182204" y="154736"/>
                  <a:pt x="179166" y="154736"/>
                </a:cubicBezTo>
                <a:cubicBezTo>
                  <a:pt x="176887" y="154736"/>
                  <a:pt x="174609" y="153976"/>
                  <a:pt x="173090" y="152457"/>
                </a:cubicBezTo>
                <a:cubicBezTo>
                  <a:pt x="168532" y="149419"/>
                  <a:pt x="167773" y="142583"/>
                  <a:pt x="171571" y="138026"/>
                </a:cubicBezTo>
                <a:cubicBezTo>
                  <a:pt x="176128" y="132709"/>
                  <a:pt x="180685" y="127392"/>
                  <a:pt x="185242" y="122835"/>
                </a:cubicBezTo>
                <a:close/>
                <a:moveTo>
                  <a:pt x="81257" y="111494"/>
                </a:moveTo>
                <a:cubicBezTo>
                  <a:pt x="71385" y="123629"/>
                  <a:pt x="62272" y="137282"/>
                  <a:pt x="54677" y="151692"/>
                </a:cubicBezTo>
                <a:lnTo>
                  <a:pt x="92648" y="151692"/>
                </a:lnTo>
                <a:lnTo>
                  <a:pt x="92648" y="150934"/>
                </a:lnTo>
                <a:cubicBezTo>
                  <a:pt x="93408" y="149417"/>
                  <a:pt x="94167" y="147900"/>
                  <a:pt x="94926" y="146383"/>
                </a:cubicBezTo>
                <a:cubicBezTo>
                  <a:pt x="97205" y="142591"/>
                  <a:pt x="99483" y="138799"/>
                  <a:pt x="101761" y="135006"/>
                </a:cubicBezTo>
                <a:cubicBezTo>
                  <a:pt x="102521" y="133489"/>
                  <a:pt x="103280" y="131972"/>
                  <a:pt x="104039" y="130455"/>
                </a:cubicBezTo>
                <a:cubicBezTo>
                  <a:pt x="107077" y="125905"/>
                  <a:pt x="110115" y="121354"/>
                  <a:pt x="113152" y="116803"/>
                </a:cubicBezTo>
                <a:cubicBezTo>
                  <a:pt x="113912" y="114528"/>
                  <a:pt x="115431" y="113011"/>
                  <a:pt x="116190" y="111494"/>
                </a:cubicBezTo>
                <a:close/>
                <a:moveTo>
                  <a:pt x="400213" y="85002"/>
                </a:moveTo>
                <a:cubicBezTo>
                  <a:pt x="406282" y="88033"/>
                  <a:pt x="412351" y="91822"/>
                  <a:pt x="418420" y="95611"/>
                </a:cubicBezTo>
                <a:cubicBezTo>
                  <a:pt x="422972" y="98642"/>
                  <a:pt x="424489" y="104704"/>
                  <a:pt x="421455" y="109251"/>
                </a:cubicBezTo>
                <a:cubicBezTo>
                  <a:pt x="419179" y="112282"/>
                  <a:pt x="416144" y="113798"/>
                  <a:pt x="413110" y="113798"/>
                </a:cubicBezTo>
                <a:cubicBezTo>
                  <a:pt x="410834" y="113798"/>
                  <a:pt x="409317" y="113798"/>
                  <a:pt x="407800" y="112282"/>
                </a:cubicBezTo>
                <a:cubicBezTo>
                  <a:pt x="402489" y="109251"/>
                  <a:pt x="396420" y="106220"/>
                  <a:pt x="391110" y="103189"/>
                </a:cubicBezTo>
                <a:cubicBezTo>
                  <a:pt x="385799" y="100915"/>
                  <a:pt x="384282" y="94853"/>
                  <a:pt x="386558" y="89549"/>
                </a:cubicBezTo>
                <a:cubicBezTo>
                  <a:pt x="388834" y="84244"/>
                  <a:pt x="394903" y="82729"/>
                  <a:pt x="400213" y="85002"/>
                </a:cubicBezTo>
                <a:close/>
                <a:moveTo>
                  <a:pt x="255897" y="76571"/>
                </a:moveTo>
                <a:cubicBezTo>
                  <a:pt x="261215" y="75053"/>
                  <a:pt x="266534" y="77330"/>
                  <a:pt x="268814" y="82644"/>
                </a:cubicBezTo>
                <a:cubicBezTo>
                  <a:pt x="271093" y="87958"/>
                  <a:pt x="268054" y="94032"/>
                  <a:pt x="262735" y="95550"/>
                </a:cubicBezTo>
                <a:cubicBezTo>
                  <a:pt x="257416" y="97827"/>
                  <a:pt x="251338" y="100864"/>
                  <a:pt x="245259" y="103141"/>
                </a:cubicBezTo>
                <a:cubicBezTo>
                  <a:pt x="243739" y="103901"/>
                  <a:pt x="242219" y="104660"/>
                  <a:pt x="240700" y="104660"/>
                </a:cubicBezTo>
                <a:cubicBezTo>
                  <a:pt x="237660" y="104660"/>
                  <a:pt x="233861" y="102382"/>
                  <a:pt x="231582" y="99346"/>
                </a:cubicBezTo>
                <a:cubicBezTo>
                  <a:pt x="229302" y="94032"/>
                  <a:pt x="231582" y="87958"/>
                  <a:pt x="236141" y="85681"/>
                </a:cubicBezTo>
                <a:cubicBezTo>
                  <a:pt x="242979" y="81885"/>
                  <a:pt x="249058" y="79608"/>
                  <a:pt x="255897" y="76571"/>
                </a:cubicBezTo>
                <a:close/>
                <a:moveTo>
                  <a:pt x="318232" y="65184"/>
                </a:moveTo>
                <a:lnTo>
                  <a:pt x="318990" y="65184"/>
                </a:lnTo>
                <a:cubicBezTo>
                  <a:pt x="325813" y="65184"/>
                  <a:pt x="332636" y="65944"/>
                  <a:pt x="339459" y="66705"/>
                </a:cubicBezTo>
                <a:cubicBezTo>
                  <a:pt x="344766" y="67465"/>
                  <a:pt x="349314" y="72028"/>
                  <a:pt x="348556" y="78111"/>
                </a:cubicBezTo>
                <a:cubicBezTo>
                  <a:pt x="347798" y="83435"/>
                  <a:pt x="343249" y="87237"/>
                  <a:pt x="337943" y="87237"/>
                </a:cubicBezTo>
                <a:cubicBezTo>
                  <a:pt x="337943" y="87237"/>
                  <a:pt x="337184" y="86476"/>
                  <a:pt x="337184" y="86476"/>
                </a:cubicBezTo>
                <a:cubicBezTo>
                  <a:pt x="331120" y="85716"/>
                  <a:pt x="325055" y="85716"/>
                  <a:pt x="318990" y="85716"/>
                </a:cubicBezTo>
                <a:cubicBezTo>
                  <a:pt x="312925" y="85716"/>
                  <a:pt x="308376" y="81153"/>
                  <a:pt x="308376" y="75830"/>
                </a:cubicBezTo>
                <a:cubicBezTo>
                  <a:pt x="308376" y="69746"/>
                  <a:pt x="312925" y="65184"/>
                  <a:pt x="318232" y="65184"/>
                </a:cubicBezTo>
                <a:close/>
                <a:moveTo>
                  <a:pt x="133656" y="60677"/>
                </a:moveTo>
                <a:cubicBezTo>
                  <a:pt x="121506" y="69778"/>
                  <a:pt x="109355" y="79638"/>
                  <a:pt x="98723" y="91015"/>
                </a:cubicBezTo>
                <a:lnTo>
                  <a:pt x="132138" y="91015"/>
                </a:lnTo>
                <a:cubicBezTo>
                  <a:pt x="133656" y="89498"/>
                  <a:pt x="135175" y="87223"/>
                  <a:pt x="136694" y="85706"/>
                </a:cubicBezTo>
                <a:cubicBezTo>
                  <a:pt x="138213" y="83431"/>
                  <a:pt x="140491" y="81155"/>
                  <a:pt x="142010" y="79638"/>
                </a:cubicBezTo>
                <a:cubicBezTo>
                  <a:pt x="144288" y="77363"/>
                  <a:pt x="146566" y="75088"/>
                  <a:pt x="148085" y="73571"/>
                </a:cubicBezTo>
                <a:cubicBezTo>
                  <a:pt x="150364" y="71295"/>
                  <a:pt x="151882" y="69020"/>
                  <a:pt x="154161" y="67503"/>
                </a:cubicBezTo>
                <a:cubicBezTo>
                  <a:pt x="156439" y="65228"/>
                  <a:pt x="159477" y="62952"/>
                  <a:pt x="161755" y="60677"/>
                </a:cubicBezTo>
                <a:close/>
                <a:moveTo>
                  <a:pt x="214914" y="25029"/>
                </a:moveTo>
                <a:cubicBezTo>
                  <a:pt x="198966" y="28063"/>
                  <a:pt x="183018" y="33372"/>
                  <a:pt x="168589" y="40198"/>
                </a:cubicBezTo>
                <a:lnTo>
                  <a:pt x="188334" y="40198"/>
                </a:lnTo>
                <a:cubicBezTo>
                  <a:pt x="190612" y="38681"/>
                  <a:pt x="193650" y="37164"/>
                  <a:pt x="196688" y="34889"/>
                </a:cubicBezTo>
                <a:cubicBezTo>
                  <a:pt x="198207" y="34131"/>
                  <a:pt x="199725" y="32614"/>
                  <a:pt x="202004" y="31855"/>
                </a:cubicBezTo>
                <a:cubicBezTo>
                  <a:pt x="205041" y="30338"/>
                  <a:pt x="208079" y="28063"/>
                  <a:pt x="211877" y="26546"/>
                </a:cubicBezTo>
                <a:cubicBezTo>
                  <a:pt x="212636" y="25787"/>
                  <a:pt x="214155" y="25029"/>
                  <a:pt x="214914" y="25029"/>
                </a:cubicBezTo>
                <a:close/>
                <a:moveTo>
                  <a:pt x="318954" y="20478"/>
                </a:moveTo>
                <a:cubicBezTo>
                  <a:pt x="310600" y="20478"/>
                  <a:pt x="303006" y="20478"/>
                  <a:pt x="294653" y="21237"/>
                </a:cubicBezTo>
                <a:lnTo>
                  <a:pt x="290855" y="21995"/>
                </a:lnTo>
                <a:cubicBezTo>
                  <a:pt x="290096" y="21995"/>
                  <a:pt x="290096" y="21995"/>
                  <a:pt x="289337" y="22754"/>
                </a:cubicBezTo>
                <a:cubicBezTo>
                  <a:pt x="285540" y="22754"/>
                  <a:pt x="282502" y="23512"/>
                  <a:pt x="278705" y="24271"/>
                </a:cubicBezTo>
                <a:cubicBezTo>
                  <a:pt x="278705" y="24271"/>
                  <a:pt x="278705" y="24271"/>
                  <a:pt x="277945" y="24271"/>
                </a:cubicBezTo>
                <a:cubicBezTo>
                  <a:pt x="274908" y="25029"/>
                  <a:pt x="271111" y="25787"/>
                  <a:pt x="268073" y="26546"/>
                </a:cubicBezTo>
                <a:cubicBezTo>
                  <a:pt x="267314" y="26546"/>
                  <a:pt x="267314" y="26546"/>
                  <a:pt x="266554" y="26546"/>
                </a:cubicBezTo>
                <a:cubicBezTo>
                  <a:pt x="263517" y="27304"/>
                  <a:pt x="260479" y="28821"/>
                  <a:pt x="257441" y="29580"/>
                </a:cubicBezTo>
                <a:cubicBezTo>
                  <a:pt x="256682" y="29580"/>
                  <a:pt x="255922" y="30338"/>
                  <a:pt x="254404" y="30338"/>
                </a:cubicBezTo>
                <a:cubicBezTo>
                  <a:pt x="252125" y="31097"/>
                  <a:pt x="249847" y="31855"/>
                  <a:pt x="246810" y="32614"/>
                </a:cubicBezTo>
                <a:cubicBezTo>
                  <a:pt x="245291" y="33372"/>
                  <a:pt x="243012" y="34131"/>
                  <a:pt x="240734" y="35648"/>
                </a:cubicBezTo>
                <a:cubicBezTo>
                  <a:pt x="239215" y="35648"/>
                  <a:pt x="238456" y="36406"/>
                  <a:pt x="236937" y="37164"/>
                </a:cubicBezTo>
                <a:cubicBezTo>
                  <a:pt x="182259" y="59918"/>
                  <a:pt x="136694" y="105426"/>
                  <a:pt x="109355" y="163069"/>
                </a:cubicBezTo>
                <a:cubicBezTo>
                  <a:pt x="109355" y="163828"/>
                  <a:pt x="109355" y="163828"/>
                  <a:pt x="109355" y="164586"/>
                </a:cubicBezTo>
                <a:cubicBezTo>
                  <a:pt x="107836" y="167620"/>
                  <a:pt x="106318" y="170654"/>
                  <a:pt x="104799" y="174446"/>
                </a:cubicBezTo>
                <a:cubicBezTo>
                  <a:pt x="104039" y="175205"/>
                  <a:pt x="103280" y="176722"/>
                  <a:pt x="103280" y="178239"/>
                </a:cubicBezTo>
                <a:cubicBezTo>
                  <a:pt x="101761" y="180514"/>
                  <a:pt x="101002" y="182789"/>
                  <a:pt x="100242" y="185823"/>
                </a:cubicBezTo>
                <a:cubicBezTo>
                  <a:pt x="99483" y="187341"/>
                  <a:pt x="98723" y="188858"/>
                  <a:pt x="97964" y="190374"/>
                </a:cubicBezTo>
                <a:cubicBezTo>
                  <a:pt x="97205" y="192650"/>
                  <a:pt x="96445" y="194925"/>
                  <a:pt x="95686" y="197201"/>
                </a:cubicBezTo>
                <a:cubicBezTo>
                  <a:pt x="95686" y="199476"/>
                  <a:pt x="94926" y="200993"/>
                  <a:pt x="94167" y="203268"/>
                </a:cubicBezTo>
                <a:cubicBezTo>
                  <a:pt x="93408" y="204785"/>
                  <a:pt x="92648" y="207061"/>
                  <a:pt x="92648" y="209336"/>
                </a:cubicBezTo>
                <a:cubicBezTo>
                  <a:pt x="91889" y="211611"/>
                  <a:pt x="91129" y="213128"/>
                  <a:pt x="90370" y="215404"/>
                </a:cubicBezTo>
                <a:cubicBezTo>
                  <a:pt x="90370" y="217679"/>
                  <a:pt x="89611" y="219955"/>
                  <a:pt x="88851" y="221471"/>
                </a:cubicBezTo>
                <a:cubicBezTo>
                  <a:pt x="88851" y="223747"/>
                  <a:pt x="88092" y="226022"/>
                  <a:pt x="87332" y="227539"/>
                </a:cubicBezTo>
                <a:cubicBezTo>
                  <a:pt x="87332" y="229815"/>
                  <a:pt x="86573" y="232090"/>
                  <a:pt x="86573" y="234365"/>
                </a:cubicBezTo>
                <a:cubicBezTo>
                  <a:pt x="85813" y="236641"/>
                  <a:pt x="85813" y="238158"/>
                  <a:pt x="85054" y="240433"/>
                </a:cubicBezTo>
                <a:cubicBezTo>
                  <a:pt x="85054" y="242708"/>
                  <a:pt x="84295" y="244984"/>
                  <a:pt x="84295" y="247259"/>
                </a:cubicBezTo>
                <a:cubicBezTo>
                  <a:pt x="83535" y="249535"/>
                  <a:pt x="83535" y="251810"/>
                  <a:pt x="83535" y="253327"/>
                </a:cubicBezTo>
                <a:cubicBezTo>
                  <a:pt x="82776" y="255602"/>
                  <a:pt x="82776" y="258636"/>
                  <a:pt x="82776" y="260912"/>
                </a:cubicBezTo>
                <a:cubicBezTo>
                  <a:pt x="82016" y="262428"/>
                  <a:pt x="82016" y="264704"/>
                  <a:pt x="82016" y="266221"/>
                </a:cubicBezTo>
                <a:cubicBezTo>
                  <a:pt x="82016" y="269255"/>
                  <a:pt x="81257" y="272288"/>
                  <a:pt x="81257" y="275322"/>
                </a:cubicBezTo>
                <a:cubicBezTo>
                  <a:pt x="81257" y="276839"/>
                  <a:pt x="81257" y="278356"/>
                  <a:pt x="81257" y="279873"/>
                </a:cubicBezTo>
                <a:cubicBezTo>
                  <a:pt x="80498" y="284424"/>
                  <a:pt x="80498" y="288975"/>
                  <a:pt x="80498" y="293525"/>
                </a:cubicBezTo>
                <a:cubicBezTo>
                  <a:pt x="80498" y="298076"/>
                  <a:pt x="80498" y="302627"/>
                  <a:pt x="81257" y="306419"/>
                </a:cubicBezTo>
                <a:cubicBezTo>
                  <a:pt x="81257" y="308695"/>
                  <a:pt x="81257" y="310212"/>
                  <a:pt x="81257" y="311729"/>
                </a:cubicBezTo>
                <a:cubicBezTo>
                  <a:pt x="81257" y="314004"/>
                  <a:pt x="81257" y="317038"/>
                  <a:pt x="82016" y="320072"/>
                </a:cubicBezTo>
                <a:cubicBezTo>
                  <a:pt x="82016" y="321589"/>
                  <a:pt x="82016" y="323864"/>
                  <a:pt x="82776" y="325381"/>
                </a:cubicBezTo>
                <a:cubicBezTo>
                  <a:pt x="82776" y="328415"/>
                  <a:pt x="82776" y="330690"/>
                  <a:pt x="83535" y="332966"/>
                </a:cubicBezTo>
                <a:cubicBezTo>
                  <a:pt x="83535" y="335241"/>
                  <a:pt x="83535" y="336758"/>
                  <a:pt x="84295" y="339033"/>
                </a:cubicBezTo>
                <a:cubicBezTo>
                  <a:pt x="84295" y="341309"/>
                  <a:pt x="85054" y="343584"/>
                  <a:pt x="85054" y="345859"/>
                </a:cubicBezTo>
                <a:cubicBezTo>
                  <a:pt x="85813" y="348135"/>
                  <a:pt x="85813" y="350410"/>
                  <a:pt x="86573" y="351927"/>
                </a:cubicBezTo>
                <a:cubicBezTo>
                  <a:pt x="86573" y="354203"/>
                  <a:pt x="87332" y="356478"/>
                  <a:pt x="87332" y="358753"/>
                </a:cubicBezTo>
                <a:cubicBezTo>
                  <a:pt x="88092" y="361029"/>
                  <a:pt x="88851" y="362546"/>
                  <a:pt x="88851" y="364821"/>
                </a:cubicBezTo>
                <a:cubicBezTo>
                  <a:pt x="89611" y="367096"/>
                  <a:pt x="90370" y="369372"/>
                  <a:pt x="90370" y="370889"/>
                </a:cubicBezTo>
                <a:cubicBezTo>
                  <a:pt x="91129" y="373164"/>
                  <a:pt x="91889" y="375439"/>
                  <a:pt x="91889" y="376956"/>
                </a:cubicBezTo>
                <a:cubicBezTo>
                  <a:pt x="92648" y="379232"/>
                  <a:pt x="93408" y="381507"/>
                  <a:pt x="94167" y="383783"/>
                </a:cubicBezTo>
                <a:cubicBezTo>
                  <a:pt x="94926" y="385300"/>
                  <a:pt x="95686" y="387575"/>
                  <a:pt x="95686" y="389092"/>
                </a:cubicBezTo>
                <a:cubicBezTo>
                  <a:pt x="96445" y="391367"/>
                  <a:pt x="97205" y="393643"/>
                  <a:pt x="97964" y="395918"/>
                </a:cubicBezTo>
                <a:cubicBezTo>
                  <a:pt x="98723" y="397435"/>
                  <a:pt x="99483" y="398952"/>
                  <a:pt x="100242" y="401227"/>
                </a:cubicBezTo>
                <a:cubicBezTo>
                  <a:pt x="101002" y="403503"/>
                  <a:pt x="101761" y="405778"/>
                  <a:pt x="103280" y="408812"/>
                </a:cubicBezTo>
                <a:cubicBezTo>
                  <a:pt x="103280" y="409570"/>
                  <a:pt x="104039" y="411087"/>
                  <a:pt x="104799" y="412604"/>
                </a:cubicBezTo>
                <a:cubicBezTo>
                  <a:pt x="106318" y="415638"/>
                  <a:pt x="107077" y="418672"/>
                  <a:pt x="108596" y="422464"/>
                </a:cubicBezTo>
                <a:cubicBezTo>
                  <a:pt x="109355" y="422464"/>
                  <a:pt x="109355" y="423223"/>
                  <a:pt x="109355" y="423223"/>
                </a:cubicBezTo>
                <a:cubicBezTo>
                  <a:pt x="136694" y="481624"/>
                  <a:pt x="182259" y="526374"/>
                  <a:pt x="236937" y="549886"/>
                </a:cubicBezTo>
                <a:cubicBezTo>
                  <a:pt x="237697" y="549886"/>
                  <a:pt x="239215" y="550644"/>
                  <a:pt x="240734" y="551403"/>
                </a:cubicBezTo>
                <a:cubicBezTo>
                  <a:pt x="243012" y="552161"/>
                  <a:pt x="245291" y="552920"/>
                  <a:pt x="246810" y="553678"/>
                </a:cubicBezTo>
                <a:cubicBezTo>
                  <a:pt x="249847" y="554437"/>
                  <a:pt x="252125" y="555195"/>
                  <a:pt x="254404" y="555954"/>
                </a:cubicBezTo>
                <a:cubicBezTo>
                  <a:pt x="255922" y="556712"/>
                  <a:pt x="256682" y="556712"/>
                  <a:pt x="257441" y="557471"/>
                </a:cubicBezTo>
                <a:cubicBezTo>
                  <a:pt x="260479" y="558229"/>
                  <a:pt x="263517" y="558988"/>
                  <a:pt x="266554" y="559746"/>
                </a:cubicBezTo>
                <a:cubicBezTo>
                  <a:pt x="267314" y="559746"/>
                  <a:pt x="267314" y="559746"/>
                  <a:pt x="268073" y="559746"/>
                </a:cubicBezTo>
                <a:cubicBezTo>
                  <a:pt x="271111" y="560504"/>
                  <a:pt x="274908" y="561263"/>
                  <a:pt x="277945" y="562021"/>
                </a:cubicBezTo>
                <a:cubicBezTo>
                  <a:pt x="278705" y="562021"/>
                  <a:pt x="278705" y="562021"/>
                  <a:pt x="278705" y="562780"/>
                </a:cubicBezTo>
                <a:cubicBezTo>
                  <a:pt x="282502" y="562780"/>
                  <a:pt x="285540" y="563538"/>
                  <a:pt x="289337" y="564297"/>
                </a:cubicBezTo>
                <a:cubicBezTo>
                  <a:pt x="290096" y="564297"/>
                  <a:pt x="290096" y="564297"/>
                  <a:pt x="290855" y="564297"/>
                </a:cubicBezTo>
                <a:lnTo>
                  <a:pt x="294653" y="565055"/>
                </a:lnTo>
                <a:cubicBezTo>
                  <a:pt x="303006" y="565814"/>
                  <a:pt x="310600" y="566572"/>
                  <a:pt x="318954" y="566572"/>
                </a:cubicBezTo>
                <a:cubicBezTo>
                  <a:pt x="449573" y="566572"/>
                  <a:pt x="556650" y="443701"/>
                  <a:pt x="556650" y="293525"/>
                </a:cubicBezTo>
                <a:cubicBezTo>
                  <a:pt x="556650" y="142591"/>
                  <a:pt x="449573" y="20478"/>
                  <a:pt x="318954" y="20478"/>
                </a:cubicBezTo>
                <a:close/>
                <a:moveTo>
                  <a:pt x="258201" y="0"/>
                </a:moveTo>
                <a:cubicBezTo>
                  <a:pt x="268073" y="0"/>
                  <a:pt x="277945" y="758"/>
                  <a:pt x="287818" y="2275"/>
                </a:cubicBezTo>
                <a:cubicBezTo>
                  <a:pt x="298450" y="758"/>
                  <a:pt x="308322" y="0"/>
                  <a:pt x="318954" y="0"/>
                </a:cubicBezTo>
                <a:cubicBezTo>
                  <a:pt x="460964" y="0"/>
                  <a:pt x="577154" y="131214"/>
                  <a:pt x="577154" y="293525"/>
                </a:cubicBezTo>
                <a:cubicBezTo>
                  <a:pt x="577154" y="455078"/>
                  <a:pt x="460964" y="586292"/>
                  <a:pt x="318954" y="586292"/>
                </a:cubicBezTo>
                <a:cubicBezTo>
                  <a:pt x="308322" y="586292"/>
                  <a:pt x="298450" y="585534"/>
                  <a:pt x="287818" y="584775"/>
                </a:cubicBezTo>
                <a:cubicBezTo>
                  <a:pt x="277945" y="585534"/>
                  <a:pt x="268073" y="586292"/>
                  <a:pt x="258201" y="586292"/>
                </a:cubicBezTo>
                <a:cubicBezTo>
                  <a:pt x="203522" y="586292"/>
                  <a:pt x="152642" y="567331"/>
                  <a:pt x="110874" y="533958"/>
                </a:cubicBezTo>
                <a:cubicBezTo>
                  <a:pt x="110115" y="533200"/>
                  <a:pt x="109355" y="533200"/>
                  <a:pt x="108596" y="532441"/>
                </a:cubicBezTo>
                <a:cubicBezTo>
                  <a:pt x="91129" y="518031"/>
                  <a:pt x="75182" y="501344"/>
                  <a:pt x="60753" y="482383"/>
                </a:cubicBezTo>
                <a:cubicBezTo>
                  <a:pt x="60753" y="482383"/>
                  <a:pt x="59993" y="481624"/>
                  <a:pt x="59993" y="480866"/>
                </a:cubicBezTo>
                <a:cubicBezTo>
                  <a:pt x="46324" y="461904"/>
                  <a:pt x="34173" y="441426"/>
                  <a:pt x="25060" y="419430"/>
                </a:cubicBezTo>
                <a:cubicBezTo>
                  <a:pt x="24301" y="418672"/>
                  <a:pt x="24301" y="417913"/>
                  <a:pt x="24301" y="417913"/>
                </a:cubicBezTo>
                <a:cubicBezTo>
                  <a:pt x="8353" y="379990"/>
                  <a:pt x="0" y="337516"/>
                  <a:pt x="0" y="293525"/>
                </a:cubicBezTo>
                <a:cubicBezTo>
                  <a:pt x="0" y="264704"/>
                  <a:pt x="3037" y="237399"/>
                  <a:pt x="9872" y="211611"/>
                </a:cubicBezTo>
                <a:cubicBezTo>
                  <a:pt x="9872" y="210095"/>
                  <a:pt x="10632" y="209336"/>
                  <a:pt x="10632" y="207819"/>
                </a:cubicBezTo>
                <a:cubicBezTo>
                  <a:pt x="15188" y="191133"/>
                  <a:pt x="21263" y="174446"/>
                  <a:pt x="28857" y="158519"/>
                </a:cubicBezTo>
                <a:cubicBezTo>
                  <a:pt x="28857" y="157760"/>
                  <a:pt x="28857" y="157760"/>
                  <a:pt x="29617" y="157002"/>
                </a:cubicBezTo>
                <a:cubicBezTo>
                  <a:pt x="39489" y="134248"/>
                  <a:pt x="52399" y="113769"/>
                  <a:pt x="67588" y="94808"/>
                </a:cubicBezTo>
                <a:cubicBezTo>
                  <a:pt x="68347" y="94808"/>
                  <a:pt x="68347" y="94049"/>
                  <a:pt x="69106" y="94049"/>
                </a:cubicBezTo>
                <a:cubicBezTo>
                  <a:pt x="85054" y="74329"/>
                  <a:pt x="103280" y="57643"/>
                  <a:pt x="123025" y="43232"/>
                </a:cubicBezTo>
                <a:cubicBezTo>
                  <a:pt x="162514" y="15927"/>
                  <a:pt x="208839" y="0"/>
                  <a:pt x="258201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/>
          </a:p>
        </p:txBody>
      </p:sp>
      <p:sp>
        <p:nvSpPr>
          <p:cNvPr id="35" name="ïṣḷidé">
            <a:extLst>
              <a:ext uri="{FF2B5EF4-FFF2-40B4-BE49-F238E27FC236}">
                <a16:creationId xmlns:a16="http://schemas.microsoft.com/office/drawing/2014/main" id="{5BD9452C-9717-4BF8-B4E6-DBEB71849242}"/>
              </a:ext>
            </a:extLst>
          </p:cNvPr>
          <p:cNvSpPr txBox="1"/>
          <p:nvPr/>
        </p:nvSpPr>
        <p:spPr>
          <a:xfrm>
            <a:off x="4719160" y="4302493"/>
            <a:ext cx="1601840" cy="387650"/>
          </a:xfrm>
          <a:prstGeom prst="rect">
            <a:avLst/>
          </a:prstGeom>
          <a:noFill/>
        </p:spPr>
        <p:txBody>
          <a:bodyPr wrap="none" lIns="90000" tIns="46800" rIns="90000" bIns="46800" rtlCol="0" anchor="ctr" anchorCtr="0">
            <a:normAutofit/>
          </a:bodyPr>
          <a:lstStyle/>
          <a:p>
            <a:pPr algn="ctr"/>
            <a:r>
              <a:rPr lang="en-US" altLang="zh-CN" sz="1400" b="1" dirty="0"/>
              <a:t>keyword</a:t>
            </a:r>
            <a:endParaRPr lang="zh-CN" altLang="en-US" sz="1400" b="1" dirty="0"/>
          </a:p>
        </p:txBody>
      </p:sp>
      <p:sp>
        <p:nvSpPr>
          <p:cNvPr id="30" name="iṣḻíďê">
            <a:extLst>
              <a:ext uri="{FF2B5EF4-FFF2-40B4-BE49-F238E27FC236}">
                <a16:creationId xmlns:a16="http://schemas.microsoft.com/office/drawing/2014/main" id="{FDF97805-172D-4F03-BE61-8E3C8C7CDA8F}"/>
              </a:ext>
            </a:extLst>
          </p:cNvPr>
          <p:cNvSpPr/>
          <p:nvPr/>
        </p:nvSpPr>
        <p:spPr>
          <a:xfrm>
            <a:off x="7412166" y="2018991"/>
            <a:ext cx="475490" cy="475488"/>
          </a:xfrm>
          <a:custGeom>
            <a:avLst/>
            <a:gdLst>
              <a:gd name="connsiteX0" fmla="*/ 0 w 670873"/>
              <a:gd name="connsiteY0" fmla="*/ 335437 h 670873"/>
              <a:gd name="connsiteX1" fmla="*/ 335437 w 670873"/>
              <a:gd name="connsiteY1" fmla="*/ 0 h 670873"/>
              <a:gd name="connsiteX2" fmla="*/ 670874 w 670873"/>
              <a:gd name="connsiteY2" fmla="*/ 335437 h 670873"/>
              <a:gd name="connsiteX3" fmla="*/ 335437 w 670873"/>
              <a:gd name="connsiteY3" fmla="*/ 670874 h 670873"/>
              <a:gd name="connsiteX4" fmla="*/ 0 w 670873"/>
              <a:gd name="connsiteY4" fmla="*/ 335437 h 670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873" h="670873">
                <a:moveTo>
                  <a:pt x="0" y="335437"/>
                </a:moveTo>
                <a:cubicBezTo>
                  <a:pt x="0" y="150180"/>
                  <a:pt x="150180" y="0"/>
                  <a:pt x="335437" y="0"/>
                </a:cubicBezTo>
                <a:cubicBezTo>
                  <a:pt x="520694" y="0"/>
                  <a:pt x="670874" y="150180"/>
                  <a:pt x="670874" y="335437"/>
                </a:cubicBezTo>
                <a:cubicBezTo>
                  <a:pt x="670874" y="520694"/>
                  <a:pt x="520694" y="670874"/>
                  <a:pt x="335437" y="670874"/>
                </a:cubicBezTo>
                <a:cubicBezTo>
                  <a:pt x="150180" y="670874"/>
                  <a:pt x="0" y="520694"/>
                  <a:pt x="0" y="335437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dirty="0"/>
          </a:p>
        </p:txBody>
      </p:sp>
      <p:sp>
        <p:nvSpPr>
          <p:cNvPr id="31" name="iŝ1iḑe">
            <a:extLst>
              <a:ext uri="{FF2B5EF4-FFF2-40B4-BE49-F238E27FC236}">
                <a16:creationId xmlns:a16="http://schemas.microsoft.com/office/drawing/2014/main" id="{CA901155-DE33-4740-A1E3-9956CE3A37B3}"/>
              </a:ext>
            </a:extLst>
          </p:cNvPr>
          <p:cNvSpPr/>
          <p:nvPr/>
        </p:nvSpPr>
        <p:spPr bwMode="auto">
          <a:xfrm>
            <a:off x="7518828" y="2123575"/>
            <a:ext cx="262166" cy="266316"/>
          </a:xfrm>
          <a:custGeom>
            <a:avLst/>
            <a:gdLst>
              <a:gd name="connsiteX0" fmla="*/ 149604 w 577154"/>
              <a:gd name="connsiteY0" fmla="*/ 536234 h 586292"/>
              <a:gd name="connsiteX1" fmla="*/ 214914 w 577154"/>
              <a:gd name="connsiteY1" fmla="*/ 562021 h 586292"/>
              <a:gd name="connsiteX2" fmla="*/ 211877 w 577154"/>
              <a:gd name="connsiteY2" fmla="*/ 559746 h 586292"/>
              <a:gd name="connsiteX3" fmla="*/ 202004 w 577154"/>
              <a:gd name="connsiteY3" fmla="*/ 554437 h 586292"/>
              <a:gd name="connsiteX4" fmla="*/ 196688 w 577154"/>
              <a:gd name="connsiteY4" fmla="*/ 551403 h 586292"/>
              <a:gd name="connsiteX5" fmla="*/ 184537 w 577154"/>
              <a:gd name="connsiteY5" fmla="*/ 543818 h 586292"/>
              <a:gd name="connsiteX6" fmla="*/ 177702 w 577154"/>
              <a:gd name="connsiteY6" fmla="*/ 538509 h 586292"/>
              <a:gd name="connsiteX7" fmla="*/ 173905 w 577154"/>
              <a:gd name="connsiteY7" fmla="*/ 536234 h 586292"/>
              <a:gd name="connsiteX8" fmla="*/ 299943 w 577154"/>
              <a:gd name="connsiteY8" fmla="*/ 499816 h 586292"/>
              <a:gd name="connsiteX9" fmla="*/ 318939 w 577154"/>
              <a:gd name="connsiteY9" fmla="*/ 500576 h 586292"/>
              <a:gd name="connsiteX10" fmla="*/ 329576 w 577154"/>
              <a:gd name="connsiteY10" fmla="*/ 511222 h 586292"/>
              <a:gd name="connsiteX11" fmla="*/ 319698 w 577154"/>
              <a:gd name="connsiteY11" fmla="*/ 521108 h 586292"/>
              <a:gd name="connsiteX12" fmla="*/ 318939 w 577154"/>
              <a:gd name="connsiteY12" fmla="*/ 521108 h 586292"/>
              <a:gd name="connsiteX13" fmla="*/ 297663 w 577154"/>
              <a:gd name="connsiteY13" fmla="*/ 519587 h 586292"/>
              <a:gd name="connsiteX14" fmla="*/ 288545 w 577154"/>
              <a:gd name="connsiteY14" fmla="*/ 508941 h 586292"/>
              <a:gd name="connsiteX15" fmla="*/ 299943 w 577154"/>
              <a:gd name="connsiteY15" fmla="*/ 499816 h 586292"/>
              <a:gd name="connsiteX16" fmla="*/ 88851 w 577154"/>
              <a:gd name="connsiteY16" fmla="*/ 485417 h 586292"/>
              <a:gd name="connsiteX17" fmla="*/ 119987 w 577154"/>
              <a:gd name="connsiteY17" fmla="*/ 515755 h 586292"/>
              <a:gd name="connsiteX18" fmla="*/ 150364 w 577154"/>
              <a:gd name="connsiteY18" fmla="*/ 515755 h 586292"/>
              <a:gd name="connsiteX19" fmla="*/ 148085 w 577154"/>
              <a:gd name="connsiteY19" fmla="*/ 513480 h 586292"/>
              <a:gd name="connsiteX20" fmla="*/ 142010 w 577154"/>
              <a:gd name="connsiteY20" fmla="*/ 507412 h 586292"/>
              <a:gd name="connsiteX21" fmla="*/ 136694 w 577154"/>
              <a:gd name="connsiteY21" fmla="*/ 501344 h 586292"/>
              <a:gd name="connsiteX22" fmla="*/ 127581 w 577154"/>
              <a:gd name="connsiteY22" fmla="*/ 489967 h 586292"/>
              <a:gd name="connsiteX23" fmla="*/ 123784 w 577154"/>
              <a:gd name="connsiteY23" fmla="*/ 485417 h 586292"/>
              <a:gd name="connsiteX24" fmla="*/ 399912 w 577154"/>
              <a:gd name="connsiteY24" fmla="*/ 482256 h 586292"/>
              <a:gd name="connsiteX25" fmla="*/ 405611 w 577154"/>
              <a:gd name="connsiteY25" fmla="*/ 486996 h 586292"/>
              <a:gd name="connsiteX26" fmla="*/ 401812 w 577154"/>
              <a:gd name="connsiteY26" fmla="*/ 500648 h 586292"/>
              <a:gd name="connsiteX27" fmla="*/ 382056 w 577154"/>
              <a:gd name="connsiteY27" fmla="*/ 509750 h 586292"/>
              <a:gd name="connsiteX28" fmla="*/ 378257 w 577154"/>
              <a:gd name="connsiteY28" fmla="*/ 510508 h 586292"/>
              <a:gd name="connsiteX29" fmla="*/ 369139 w 577154"/>
              <a:gd name="connsiteY29" fmla="*/ 503682 h 586292"/>
              <a:gd name="connsiteX30" fmla="*/ 375217 w 577154"/>
              <a:gd name="connsiteY30" fmla="*/ 490789 h 586292"/>
              <a:gd name="connsiteX31" fmla="*/ 391934 w 577154"/>
              <a:gd name="connsiteY31" fmla="*/ 483204 h 586292"/>
              <a:gd name="connsiteX32" fmla="*/ 399912 w 577154"/>
              <a:gd name="connsiteY32" fmla="*/ 482256 h 586292"/>
              <a:gd name="connsiteX33" fmla="*/ 229351 w 577154"/>
              <a:gd name="connsiteY33" fmla="*/ 474063 h 586292"/>
              <a:gd name="connsiteX34" fmla="*/ 246091 w 577154"/>
              <a:gd name="connsiteY34" fmla="*/ 483157 h 586292"/>
              <a:gd name="connsiteX35" fmla="*/ 250656 w 577154"/>
              <a:gd name="connsiteY35" fmla="*/ 496797 h 586292"/>
              <a:gd name="connsiteX36" fmla="*/ 241525 w 577154"/>
              <a:gd name="connsiteY36" fmla="*/ 502101 h 586292"/>
              <a:gd name="connsiteX37" fmla="*/ 236960 w 577154"/>
              <a:gd name="connsiteY37" fmla="*/ 501343 h 586292"/>
              <a:gd name="connsiteX38" fmla="*/ 218698 w 577154"/>
              <a:gd name="connsiteY38" fmla="*/ 490735 h 586292"/>
              <a:gd name="connsiteX39" fmla="*/ 215654 w 577154"/>
              <a:gd name="connsiteY39" fmla="*/ 477094 h 586292"/>
              <a:gd name="connsiteX40" fmla="*/ 229351 w 577154"/>
              <a:gd name="connsiteY40" fmla="*/ 474063 h 586292"/>
              <a:gd name="connsiteX41" fmla="*/ 464745 w 577154"/>
              <a:gd name="connsiteY41" fmla="*/ 433889 h 586292"/>
              <a:gd name="connsiteX42" fmla="*/ 466262 w 577154"/>
              <a:gd name="connsiteY42" fmla="*/ 447550 h 586292"/>
              <a:gd name="connsiteX43" fmla="*/ 451842 w 577154"/>
              <a:gd name="connsiteY43" fmla="*/ 463488 h 586292"/>
              <a:gd name="connsiteX44" fmla="*/ 445012 w 577154"/>
              <a:gd name="connsiteY44" fmla="*/ 466524 h 586292"/>
              <a:gd name="connsiteX45" fmla="*/ 438181 w 577154"/>
              <a:gd name="connsiteY45" fmla="*/ 463488 h 586292"/>
              <a:gd name="connsiteX46" fmla="*/ 438181 w 577154"/>
              <a:gd name="connsiteY46" fmla="*/ 449068 h 586292"/>
              <a:gd name="connsiteX47" fmla="*/ 450324 w 577154"/>
              <a:gd name="connsiteY47" fmla="*/ 435407 h 586292"/>
              <a:gd name="connsiteX48" fmla="*/ 464745 w 577154"/>
              <a:gd name="connsiteY48" fmla="*/ 433889 h 586292"/>
              <a:gd name="connsiteX49" fmla="*/ 49362 w 577154"/>
              <a:gd name="connsiteY49" fmla="*/ 424740 h 586292"/>
              <a:gd name="connsiteX50" fmla="*/ 73663 w 577154"/>
              <a:gd name="connsiteY50" fmla="*/ 464938 h 586292"/>
              <a:gd name="connsiteX51" fmla="*/ 109355 w 577154"/>
              <a:gd name="connsiteY51" fmla="*/ 464938 h 586292"/>
              <a:gd name="connsiteX52" fmla="*/ 104039 w 577154"/>
              <a:gd name="connsiteY52" fmla="*/ 456595 h 586292"/>
              <a:gd name="connsiteX53" fmla="*/ 101761 w 577154"/>
              <a:gd name="connsiteY53" fmla="*/ 452044 h 586292"/>
              <a:gd name="connsiteX54" fmla="*/ 94926 w 577154"/>
              <a:gd name="connsiteY54" fmla="*/ 439909 h 586292"/>
              <a:gd name="connsiteX55" fmla="*/ 92648 w 577154"/>
              <a:gd name="connsiteY55" fmla="*/ 435358 h 586292"/>
              <a:gd name="connsiteX56" fmla="*/ 88092 w 577154"/>
              <a:gd name="connsiteY56" fmla="*/ 424740 h 586292"/>
              <a:gd name="connsiteX57" fmla="*/ 161771 w 577154"/>
              <a:gd name="connsiteY57" fmla="*/ 417898 h 586292"/>
              <a:gd name="connsiteX58" fmla="*/ 176164 w 577154"/>
              <a:gd name="connsiteY58" fmla="*/ 420173 h 586292"/>
              <a:gd name="connsiteX59" fmla="*/ 187527 w 577154"/>
              <a:gd name="connsiteY59" fmla="*/ 435341 h 586292"/>
              <a:gd name="connsiteX60" fmla="*/ 186012 w 577154"/>
              <a:gd name="connsiteY60" fmla="*/ 449750 h 586292"/>
              <a:gd name="connsiteX61" fmla="*/ 179194 w 577154"/>
              <a:gd name="connsiteY61" fmla="*/ 452025 h 586292"/>
              <a:gd name="connsiteX62" fmla="*/ 171619 w 577154"/>
              <a:gd name="connsiteY62" fmla="*/ 448233 h 586292"/>
              <a:gd name="connsiteX63" fmla="*/ 159498 w 577154"/>
              <a:gd name="connsiteY63" fmla="*/ 431549 h 586292"/>
              <a:gd name="connsiteX64" fmla="*/ 161771 w 577154"/>
              <a:gd name="connsiteY64" fmla="*/ 417898 h 586292"/>
              <a:gd name="connsiteX65" fmla="*/ 31136 w 577154"/>
              <a:gd name="connsiteY65" fmla="*/ 373923 h 586292"/>
              <a:gd name="connsiteX66" fmla="*/ 41008 w 577154"/>
              <a:gd name="connsiteY66" fmla="*/ 404261 h 586292"/>
              <a:gd name="connsiteX67" fmla="*/ 79738 w 577154"/>
              <a:gd name="connsiteY67" fmla="*/ 404261 h 586292"/>
              <a:gd name="connsiteX68" fmla="*/ 78979 w 577154"/>
              <a:gd name="connsiteY68" fmla="*/ 401227 h 586292"/>
              <a:gd name="connsiteX69" fmla="*/ 77460 w 577154"/>
              <a:gd name="connsiteY69" fmla="*/ 397435 h 586292"/>
              <a:gd name="connsiteX70" fmla="*/ 72144 w 577154"/>
              <a:gd name="connsiteY70" fmla="*/ 379232 h 586292"/>
              <a:gd name="connsiteX71" fmla="*/ 71385 w 577154"/>
              <a:gd name="connsiteY71" fmla="*/ 377715 h 586292"/>
              <a:gd name="connsiteX72" fmla="*/ 70625 w 577154"/>
              <a:gd name="connsiteY72" fmla="*/ 373923 h 586292"/>
              <a:gd name="connsiteX73" fmla="*/ 499728 w 577154"/>
              <a:gd name="connsiteY73" fmla="*/ 361797 h 586292"/>
              <a:gd name="connsiteX74" fmla="*/ 506554 w 577154"/>
              <a:gd name="connsiteY74" fmla="*/ 374694 h 586292"/>
              <a:gd name="connsiteX75" fmla="*/ 498970 w 577154"/>
              <a:gd name="connsiteY75" fmla="*/ 394418 h 586292"/>
              <a:gd name="connsiteX76" fmla="*/ 489868 w 577154"/>
              <a:gd name="connsiteY76" fmla="*/ 400487 h 586292"/>
              <a:gd name="connsiteX77" fmla="*/ 485318 w 577154"/>
              <a:gd name="connsiteY77" fmla="*/ 399729 h 586292"/>
              <a:gd name="connsiteX78" fmla="*/ 480009 w 577154"/>
              <a:gd name="connsiteY78" fmla="*/ 386073 h 586292"/>
              <a:gd name="connsiteX79" fmla="*/ 486835 w 577154"/>
              <a:gd name="connsiteY79" fmla="*/ 367866 h 586292"/>
              <a:gd name="connsiteX80" fmla="*/ 499728 w 577154"/>
              <a:gd name="connsiteY80" fmla="*/ 361797 h 586292"/>
              <a:gd name="connsiteX81" fmla="*/ 132907 w 577154"/>
              <a:gd name="connsiteY81" fmla="*/ 343643 h 586292"/>
              <a:gd name="connsiteX82" fmla="*/ 145066 w 577154"/>
              <a:gd name="connsiteY82" fmla="*/ 350471 h 586292"/>
              <a:gd name="connsiteX83" fmla="*/ 150385 w 577154"/>
              <a:gd name="connsiteY83" fmla="*/ 368678 h 586292"/>
              <a:gd name="connsiteX84" fmla="*/ 144306 w 577154"/>
              <a:gd name="connsiteY84" fmla="*/ 381575 h 586292"/>
              <a:gd name="connsiteX85" fmla="*/ 141266 w 577154"/>
              <a:gd name="connsiteY85" fmla="*/ 382333 h 586292"/>
              <a:gd name="connsiteX86" fmla="*/ 131388 w 577154"/>
              <a:gd name="connsiteY86" fmla="*/ 375506 h 586292"/>
              <a:gd name="connsiteX87" fmla="*/ 125309 w 577154"/>
              <a:gd name="connsiteY87" fmla="*/ 355781 h 586292"/>
              <a:gd name="connsiteX88" fmla="*/ 132907 w 577154"/>
              <a:gd name="connsiteY88" fmla="*/ 343643 h 586292"/>
              <a:gd name="connsiteX89" fmla="*/ 21263 w 577154"/>
              <a:gd name="connsiteY89" fmla="*/ 323864 h 586292"/>
              <a:gd name="connsiteX90" fmla="*/ 25820 w 577154"/>
              <a:gd name="connsiteY90" fmla="*/ 354203 h 586292"/>
              <a:gd name="connsiteX91" fmla="*/ 66069 w 577154"/>
              <a:gd name="connsiteY91" fmla="*/ 354203 h 586292"/>
              <a:gd name="connsiteX92" fmla="*/ 63031 w 577154"/>
              <a:gd name="connsiteY92" fmla="*/ 337516 h 586292"/>
              <a:gd name="connsiteX93" fmla="*/ 63031 w 577154"/>
              <a:gd name="connsiteY93" fmla="*/ 335999 h 586292"/>
              <a:gd name="connsiteX94" fmla="*/ 61512 w 577154"/>
              <a:gd name="connsiteY94" fmla="*/ 323864 h 586292"/>
              <a:gd name="connsiteX95" fmla="*/ 509625 w 577154"/>
              <a:gd name="connsiteY95" fmla="*/ 282911 h 586292"/>
              <a:gd name="connsiteX96" fmla="*/ 519524 w 577154"/>
              <a:gd name="connsiteY96" fmla="*/ 292773 h 586292"/>
              <a:gd name="connsiteX97" fmla="*/ 519524 w 577154"/>
              <a:gd name="connsiteY97" fmla="*/ 293532 h 586292"/>
              <a:gd name="connsiteX98" fmla="*/ 518763 w 577154"/>
              <a:gd name="connsiteY98" fmla="*/ 313256 h 586292"/>
              <a:gd name="connsiteX99" fmla="*/ 508863 w 577154"/>
              <a:gd name="connsiteY99" fmla="*/ 323118 h 586292"/>
              <a:gd name="connsiteX100" fmla="*/ 508102 w 577154"/>
              <a:gd name="connsiteY100" fmla="*/ 322360 h 586292"/>
              <a:gd name="connsiteX101" fmla="*/ 498964 w 577154"/>
              <a:gd name="connsiteY101" fmla="*/ 311739 h 586292"/>
              <a:gd name="connsiteX102" fmla="*/ 498964 w 577154"/>
              <a:gd name="connsiteY102" fmla="*/ 293532 h 586292"/>
              <a:gd name="connsiteX103" fmla="*/ 509625 w 577154"/>
              <a:gd name="connsiteY103" fmla="*/ 282911 h 586292"/>
              <a:gd name="connsiteX104" fmla="*/ 20504 w 577154"/>
              <a:gd name="connsiteY104" fmla="*/ 273047 h 586292"/>
              <a:gd name="connsiteX105" fmla="*/ 19744 w 577154"/>
              <a:gd name="connsiteY105" fmla="*/ 293525 h 586292"/>
              <a:gd name="connsiteX106" fmla="*/ 20504 w 577154"/>
              <a:gd name="connsiteY106" fmla="*/ 303385 h 586292"/>
              <a:gd name="connsiteX107" fmla="*/ 60753 w 577154"/>
              <a:gd name="connsiteY107" fmla="*/ 303385 h 586292"/>
              <a:gd name="connsiteX108" fmla="*/ 60753 w 577154"/>
              <a:gd name="connsiteY108" fmla="*/ 293525 h 586292"/>
              <a:gd name="connsiteX109" fmla="*/ 61512 w 577154"/>
              <a:gd name="connsiteY109" fmla="*/ 273805 h 586292"/>
              <a:gd name="connsiteX110" fmla="*/ 61512 w 577154"/>
              <a:gd name="connsiteY110" fmla="*/ 273047 h 586292"/>
              <a:gd name="connsiteX111" fmla="*/ 129811 w 577154"/>
              <a:gd name="connsiteY111" fmla="*/ 263173 h 586292"/>
              <a:gd name="connsiteX112" fmla="*/ 138897 w 577154"/>
              <a:gd name="connsiteY112" fmla="*/ 274553 h 586292"/>
              <a:gd name="connsiteX113" fmla="*/ 138140 w 577154"/>
              <a:gd name="connsiteY113" fmla="*/ 292760 h 586292"/>
              <a:gd name="connsiteX114" fmla="*/ 138140 w 577154"/>
              <a:gd name="connsiteY114" fmla="*/ 293518 h 586292"/>
              <a:gd name="connsiteX115" fmla="*/ 128297 w 577154"/>
              <a:gd name="connsiteY115" fmla="*/ 303380 h 586292"/>
              <a:gd name="connsiteX116" fmla="*/ 117697 w 577154"/>
              <a:gd name="connsiteY116" fmla="*/ 294277 h 586292"/>
              <a:gd name="connsiteX117" fmla="*/ 117697 w 577154"/>
              <a:gd name="connsiteY117" fmla="*/ 293518 h 586292"/>
              <a:gd name="connsiteX118" fmla="*/ 118454 w 577154"/>
              <a:gd name="connsiteY118" fmla="*/ 273035 h 586292"/>
              <a:gd name="connsiteX119" fmla="*/ 129811 w 577154"/>
              <a:gd name="connsiteY119" fmla="*/ 263173 h 586292"/>
              <a:gd name="connsiteX120" fmla="*/ 28098 w 577154"/>
              <a:gd name="connsiteY120" fmla="*/ 222230 h 586292"/>
              <a:gd name="connsiteX121" fmla="*/ 22782 w 577154"/>
              <a:gd name="connsiteY121" fmla="*/ 252568 h 586292"/>
              <a:gd name="connsiteX122" fmla="*/ 63031 w 577154"/>
              <a:gd name="connsiteY122" fmla="*/ 252568 h 586292"/>
              <a:gd name="connsiteX123" fmla="*/ 63031 w 577154"/>
              <a:gd name="connsiteY123" fmla="*/ 250293 h 586292"/>
              <a:gd name="connsiteX124" fmla="*/ 63031 w 577154"/>
              <a:gd name="connsiteY124" fmla="*/ 249535 h 586292"/>
              <a:gd name="connsiteX125" fmla="*/ 66828 w 577154"/>
              <a:gd name="connsiteY125" fmla="*/ 229815 h 586292"/>
              <a:gd name="connsiteX126" fmla="*/ 67588 w 577154"/>
              <a:gd name="connsiteY126" fmla="*/ 226022 h 586292"/>
              <a:gd name="connsiteX127" fmla="*/ 68347 w 577154"/>
              <a:gd name="connsiteY127" fmla="*/ 222230 h 586292"/>
              <a:gd name="connsiteX128" fmla="*/ 492894 w 577154"/>
              <a:gd name="connsiteY128" fmla="*/ 204013 h 586292"/>
              <a:gd name="connsiteX129" fmla="*/ 505825 w 577154"/>
              <a:gd name="connsiteY129" fmla="*/ 210836 h 586292"/>
              <a:gd name="connsiteX130" fmla="*/ 511911 w 577154"/>
              <a:gd name="connsiteY130" fmla="*/ 230547 h 586292"/>
              <a:gd name="connsiteX131" fmla="*/ 504304 w 577154"/>
              <a:gd name="connsiteY131" fmla="*/ 242677 h 586292"/>
              <a:gd name="connsiteX132" fmla="*/ 502022 w 577154"/>
              <a:gd name="connsiteY132" fmla="*/ 243435 h 586292"/>
              <a:gd name="connsiteX133" fmla="*/ 492133 w 577154"/>
              <a:gd name="connsiteY133" fmla="*/ 235854 h 586292"/>
              <a:gd name="connsiteX134" fmla="*/ 486809 w 577154"/>
              <a:gd name="connsiteY134" fmla="*/ 216901 h 586292"/>
              <a:gd name="connsiteX135" fmla="*/ 492894 w 577154"/>
              <a:gd name="connsiteY135" fmla="*/ 204013 h 586292"/>
              <a:gd name="connsiteX136" fmla="*/ 151873 w 577154"/>
              <a:gd name="connsiteY136" fmla="*/ 186619 h 586292"/>
              <a:gd name="connsiteX137" fmla="*/ 157203 w 577154"/>
              <a:gd name="connsiteY137" fmla="*/ 200274 h 586292"/>
              <a:gd name="connsiteX138" fmla="*/ 150350 w 577154"/>
              <a:gd name="connsiteY138" fmla="*/ 217723 h 586292"/>
              <a:gd name="connsiteX139" fmla="*/ 140450 w 577154"/>
              <a:gd name="connsiteY139" fmla="*/ 224550 h 586292"/>
              <a:gd name="connsiteX140" fmla="*/ 137404 w 577154"/>
              <a:gd name="connsiteY140" fmla="*/ 224550 h 586292"/>
              <a:gd name="connsiteX141" fmla="*/ 131312 w 577154"/>
              <a:gd name="connsiteY141" fmla="*/ 211654 h 586292"/>
              <a:gd name="connsiteX142" fmla="*/ 138927 w 577154"/>
              <a:gd name="connsiteY142" fmla="*/ 191929 h 586292"/>
              <a:gd name="connsiteX143" fmla="*/ 151873 w 577154"/>
              <a:gd name="connsiteY143" fmla="*/ 186619 h 586292"/>
              <a:gd name="connsiteX144" fmla="*/ 218736 w 577154"/>
              <a:gd name="connsiteY144" fmla="*/ 186536 h 586292"/>
              <a:gd name="connsiteX145" fmla="*/ 281780 w 577154"/>
              <a:gd name="connsiteY145" fmla="*/ 186536 h 586292"/>
              <a:gd name="connsiteX146" fmla="*/ 292414 w 577154"/>
              <a:gd name="connsiteY146" fmla="*/ 196401 h 586292"/>
              <a:gd name="connsiteX147" fmla="*/ 281780 w 577154"/>
              <a:gd name="connsiteY147" fmla="*/ 207024 h 586292"/>
              <a:gd name="connsiteX148" fmla="*/ 264310 w 577154"/>
              <a:gd name="connsiteY148" fmla="*/ 207024 h 586292"/>
              <a:gd name="connsiteX149" fmla="*/ 322037 w 577154"/>
              <a:gd name="connsiteY149" fmla="*/ 294288 h 586292"/>
              <a:gd name="connsiteX150" fmla="*/ 379004 w 577154"/>
              <a:gd name="connsiteY150" fmla="*/ 207024 h 586292"/>
              <a:gd name="connsiteX151" fmla="*/ 361534 w 577154"/>
              <a:gd name="connsiteY151" fmla="*/ 207024 h 586292"/>
              <a:gd name="connsiteX152" fmla="*/ 351659 w 577154"/>
              <a:gd name="connsiteY152" fmla="*/ 196401 h 586292"/>
              <a:gd name="connsiteX153" fmla="*/ 361534 w 577154"/>
              <a:gd name="connsiteY153" fmla="*/ 186536 h 586292"/>
              <a:gd name="connsiteX154" fmla="*/ 425337 w 577154"/>
              <a:gd name="connsiteY154" fmla="*/ 186536 h 586292"/>
              <a:gd name="connsiteX155" fmla="*/ 435211 w 577154"/>
              <a:gd name="connsiteY155" fmla="*/ 196401 h 586292"/>
              <a:gd name="connsiteX156" fmla="*/ 425337 w 577154"/>
              <a:gd name="connsiteY156" fmla="*/ 207024 h 586292"/>
              <a:gd name="connsiteX157" fmla="*/ 405588 w 577154"/>
              <a:gd name="connsiteY157" fmla="*/ 207024 h 586292"/>
              <a:gd name="connsiteX158" fmla="*/ 401031 w 577154"/>
              <a:gd name="connsiteY158" fmla="*/ 209301 h 586292"/>
              <a:gd name="connsiteX159" fmla="*/ 337987 w 577154"/>
              <a:gd name="connsiteY159" fmla="*/ 307947 h 586292"/>
              <a:gd name="connsiteX160" fmla="*/ 373687 w 577154"/>
              <a:gd name="connsiteY160" fmla="*/ 307947 h 586292"/>
              <a:gd name="connsiteX161" fmla="*/ 384321 w 577154"/>
              <a:gd name="connsiteY161" fmla="*/ 317812 h 586292"/>
              <a:gd name="connsiteX162" fmla="*/ 373687 w 577154"/>
              <a:gd name="connsiteY162" fmla="*/ 328435 h 586292"/>
              <a:gd name="connsiteX163" fmla="*/ 331911 w 577154"/>
              <a:gd name="connsiteY163" fmla="*/ 328435 h 586292"/>
              <a:gd name="connsiteX164" fmla="*/ 331911 w 577154"/>
              <a:gd name="connsiteY164" fmla="*/ 338300 h 586292"/>
              <a:gd name="connsiteX165" fmla="*/ 373687 w 577154"/>
              <a:gd name="connsiteY165" fmla="*/ 338300 h 586292"/>
              <a:gd name="connsiteX166" fmla="*/ 384321 w 577154"/>
              <a:gd name="connsiteY166" fmla="*/ 348164 h 586292"/>
              <a:gd name="connsiteX167" fmla="*/ 373687 w 577154"/>
              <a:gd name="connsiteY167" fmla="*/ 358788 h 586292"/>
              <a:gd name="connsiteX168" fmla="*/ 331911 w 577154"/>
              <a:gd name="connsiteY168" fmla="*/ 358788 h 586292"/>
              <a:gd name="connsiteX169" fmla="*/ 331911 w 577154"/>
              <a:gd name="connsiteY169" fmla="*/ 399005 h 586292"/>
              <a:gd name="connsiteX170" fmla="*/ 355457 w 577154"/>
              <a:gd name="connsiteY170" fmla="*/ 399005 h 586292"/>
              <a:gd name="connsiteX171" fmla="*/ 365332 w 577154"/>
              <a:gd name="connsiteY171" fmla="*/ 408870 h 586292"/>
              <a:gd name="connsiteX172" fmla="*/ 355457 w 577154"/>
              <a:gd name="connsiteY172" fmla="*/ 419493 h 586292"/>
              <a:gd name="connsiteX173" fmla="*/ 288616 w 577154"/>
              <a:gd name="connsiteY173" fmla="*/ 419493 h 586292"/>
              <a:gd name="connsiteX174" fmla="*/ 278742 w 577154"/>
              <a:gd name="connsiteY174" fmla="*/ 408870 h 586292"/>
              <a:gd name="connsiteX175" fmla="*/ 288616 w 577154"/>
              <a:gd name="connsiteY175" fmla="*/ 399005 h 586292"/>
              <a:gd name="connsiteX176" fmla="*/ 312162 w 577154"/>
              <a:gd name="connsiteY176" fmla="*/ 399005 h 586292"/>
              <a:gd name="connsiteX177" fmla="*/ 312162 w 577154"/>
              <a:gd name="connsiteY177" fmla="*/ 358788 h 586292"/>
              <a:gd name="connsiteX178" fmla="*/ 270386 w 577154"/>
              <a:gd name="connsiteY178" fmla="*/ 358788 h 586292"/>
              <a:gd name="connsiteX179" fmla="*/ 259752 w 577154"/>
              <a:gd name="connsiteY179" fmla="*/ 348164 h 586292"/>
              <a:gd name="connsiteX180" fmla="*/ 270386 w 577154"/>
              <a:gd name="connsiteY180" fmla="*/ 338300 h 586292"/>
              <a:gd name="connsiteX181" fmla="*/ 312162 w 577154"/>
              <a:gd name="connsiteY181" fmla="*/ 338300 h 586292"/>
              <a:gd name="connsiteX182" fmla="*/ 312162 w 577154"/>
              <a:gd name="connsiteY182" fmla="*/ 328435 h 586292"/>
              <a:gd name="connsiteX183" fmla="*/ 270386 w 577154"/>
              <a:gd name="connsiteY183" fmla="*/ 328435 h 586292"/>
              <a:gd name="connsiteX184" fmla="*/ 259752 w 577154"/>
              <a:gd name="connsiteY184" fmla="*/ 317812 h 586292"/>
              <a:gd name="connsiteX185" fmla="*/ 270386 w 577154"/>
              <a:gd name="connsiteY185" fmla="*/ 307947 h 586292"/>
              <a:gd name="connsiteX186" fmla="*/ 305326 w 577154"/>
              <a:gd name="connsiteY186" fmla="*/ 307947 h 586292"/>
              <a:gd name="connsiteX187" fmla="*/ 242283 w 577154"/>
              <a:gd name="connsiteY187" fmla="*/ 209301 h 586292"/>
              <a:gd name="connsiteX188" fmla="*/ 238485 w 577154"/>
              <a:gd name="connsiteY188" fmla="*/ 207024 h 586292"/>
              <a:gd name="connsiteX189" fmla="*/ 218736 w 577154"/>
              <a:gd name="connsiteY189" fmla="*/ 207024 h 586292"/>
              <a:gd name="connsiteX190" fmla="*/ 208102 w 577154"/>
              <a:gd name="connsiteY190" fmla="*/ 196401 h 586292"/>
              <a:gd name="connsiteX191" fmla="*/ 218736 w 577154"/>
              <a:gd name="connsiteY191" fmla="*/ 186536 h 586292"/>
              <a:gd name="connsiteX192" fmla="*/ 44805 w 577154"/>
              <a:gd name="connsiteY192" fmla="*/ 172171 h 586292"/>
              <a:gd name="connsiteX193" fmla="*/ 33414 w 577154"/>
              <a:gd name="connsiteY193" fmla="*/ 202510 h 586292"/>
              <a:gd name="connsiteX194" fmla="*/ 73663 w 577154"/>
              <a:gd name="connsiteY194" fmla="*/ 202510 h 586292"/>
              <a:gd name="connsiteX195" fmla="*/ 77460 w 577154"/>
              <a:gd name="connsiteY195" fmla="*/ 188858 h 586292"/>
              <a:gd name="connsiteX196" fmla="*/ 78979 w 577154"/>
              <a:gd name="connsiteY196" fmla="*/ 185065 h 586292"/>
              <a:gd name="connsiteX197" fmla="*/ 83535 w 577154"/>
              <a:gd name="connsiteY197" fmla="*/ 172171 h 586292"/>
              <a:gd name="connsiteX198" fmla="*/ 451103 w 577154"/>
              <a:gd name="connsiteY198" fmla="*/ 136487 h 586292"/>
              <a:gd name="connsiteX199" fmla="*/ 465547 w 577154"/>
              <a:gd name="connsiteY199" fmla="*/ 138009 h 586292"/>
              <a:gd name="connsiteX200" fmla="*/ 477709 w 577154"/>
              <a:gd name="connsiteY200" fmla="*/ 154748 h 586292"/>
              <a:gd name="connsiteX201" fmla="*/ 475429 w 577154"/>
              <a:gd name="connsiteY201" fmla="*/ 168444 h 586292"/>
              <a:gd name="connsiteX202" fmla="*/ 469347 w 577154"/>
              <a:gd name="connsiteY202" fmla="*/ 169966 h 586292"/>
              <a:gd name="connsiteX203" fmla="*/ 460986 w 577154"/>
              <a:gd name="connsiteY203" fmla="*/ 166161 h 586292"/>
              <a:gd name="connsiteX204" fmla="*/ 449583 w 577154"/>
              <a:gd name="connsiteY204" fmla="*/ 150183 h 586292"/>
              <a:gd name="connsiteX205" fmla="*/ 451103 w 577154"/>
              <a:gd name="connsiteY205" fmla="*/ 136487 h 586292"/>
              <a:gd name="connsiteX206" fmla="*/ 185242 w 577154"/>
              <a:gd name="connsiteY206" fmla="*/ 122835 h 586292"/>
              <a:gd name="connsiteX207" fmla="*/ 199674 w 577154"/>
              <a:gd name="connsiteY207" fmla="*/ 122835 h 586292"/>
              <a:gd name="connsiteX208" fmla="*/ 199674 w 577154"/>
              <a:gd name="connsiteY208" fmla="*/ 137266 h 586292"/>
              <a:gd name="connsiteX209" fmla="*/ 186762 w 577154"/>
              <a:gd name="connsiteY209" fmla="*/ 150938 h 586292"/>
              <a:gd name="connsiteX210" fmla="*/ 179166 w 577154"/>
              <a:gd name="connsiteY210" fmla="*/ 154736 h 586292"/>
              <a:gd name="connsiteX211" fmla="*/ 173090 w 577154"/>
              <a:gd name="connsiteY211" fmla="*/ 152457 h 586292"/>
              <a:gd name="connsiteX212" fmla="*/ 171571 w 577154"/>
              <a:gd name="connsiteY212" fmla="*/ 138026 h 586292"/>
              <a:gd name="connsiteX213" fmla="*/ 185242 w 577154"/>
              <a:gd name="connsiteY213" fmla="*/ 122835 h 586292"/>
              <a:gd name="connsiteX214" fmla="*/ 81257 w 577154"/>
              <a:gd name="connsiteY214" fmla="*/ 111494 h 586292"/>
              <a:gd name="connsiteX215" fmla="*/ 54677 w 577154"/>
              <a:gd name="connsiteY215" fmla="*/ 151692 h 586292"/>
              <a:gd name="connsiteX216" fmla="*/ 92648 w 577154"/>
              <a:gd name="connsiteY216" fmla="*/ 151692 h 586292"/>
              <a:gd name="connsiteX217" fmla="*/ 92648 w 577154"/>
              <a:gd name="connsiteY217" fmla="*/ 150934 h 586292"/>
              <a:gd name="connsiteX218" fmla="*/ 94926 w 577154"/>
              <a:gd name="connsiteY218" fmla="*/ 146383 h 586292"/>
              <a:gd name="connsiteX219" fmla="*/ 101761 w 577154"/>
              <a:gd name="connsiteY219" fmla="*/ 135006 h 586292"/>
              <a:gd name="connsiteX220" fmla="*/ 104039 w 577154"/>
              <a:gd name="connsiteY220" fmla="*/ 130455 h 586292"/>
              <a:gd name="connsiteX221" fmla="*/ 113152 w 577154"/>
              <a:gd name="connsiteY221" fmla="*/ 116803 h 586292"/>
              <a:gd name="connsiteX222" fmla="*/ 116190 w 577154"/>
              <a:gd name="connsiteY222" fmla="*/ 111494 h 586292"/>
              <a:gd name="connsiteX223" fmla="*/ 400213 w 577154"/>
              <a:gd name="connsiteY223" fmla="*/ 85002 h 586292"/>
              <a:gd name="connsiteX224" fmla="*/ 418420 w 577154"/>
              <a:gd name="connsiteY224" fmla="*/ 95611 h 586292"/>
              <a:gd name="connsiteX225" fmla="*/ 421455 w 577154"/>
              <a:gd name="connsiteY225" fmla="*/ 109251 h 586292"/>
              <a:gd name="connsiteX226" fmla="*/ 413110 w 577154"/>
              <a:gd name="connsiteY226" fmla="*/ 113798 h 586292"/>
              <a:gd name="connsiteX227" fmla="*/ 407800 w 577154"/>
              <a:gd name="connsiteY227" fmla="*/ 112282 h 586292"/>
              <a:gd name="connsiteX228" fmla="*/ 391110 w 577154"/>
              <a:gd name="connsiteY228" fmla="*/ 103189 h 586292"/>
              <a:gd name="connsiteX229" fmla="*/ 386558 w 577154"/>
              <a:gd name="connsiteY229" fmla="*/ 89549 h 586292"/>
              <a:gd name="connsiteX230" fmla="*/ 400213 w 577154"/>
              <a:gd name="connsiteY230" fmla="*/ 85002 h 586292"/>
              <a:gd name="connsiteX231" fmla="*/ 255897 w 577154"/>
              <a:gd name="connsiteY231" fmla="*/ 76571 h 586292"/>
              <a:gd name="connsiteX232" fmla="*/ 268814 w 577154"/>
              <a:gd name="connsiteY232" fmla="*/ 82644 h 586292"/>
              <a:gd name="connsiteX233" fmla="*/ 262735 w 577154"/>
              <a:gd name="connsiteY233" fmla="*/ 95550 h 586292"/>
              <a:gd name="connsiteX234" fmla="*/ 245259 w 577154"/>
              <a:gd name="connsiteY234" fmla="*/ 103141 h 586292"/>
              <a:gd name="connsiteX235" fmla="*/ 240700 w 577154"/>
              <a:gd name="connsiteY235" fmla="*/ 104660 h 586292"/>
              <a:gd name="connsiteX236" fmla="*/ 231582 w 577154"/>
              <a:gd name="connsiteY236" fmla="*/ 99346 h 586292"/>
              <a:gd name="connsiteX237" fmla="*/ 236141 w 577154"/>
              <a:gd name="connsiteY237" fmla="*/ 85681 h 586292"/>
              <a:gd name="connsiteX238" fmla="*/ 255897 w 577154"/>
              <a:gd name="connsiteY238" fmla="*/ 76571 h 586292"/>
              <a:gd name="connsiteX239" fmla="*/ 318232 w 577154"/>
              <a:gd name="connsiteY239" fmla="*/ 65184 h 586292"/>
              <a:gd name="connsiteX240" fmla="*/ 318990 w 577154"/>
              <a:gd name="connsiteY240" fmla="*/ 65184 h 586292"/>
              <a:gd name="connsiteX241" fmla="*/ 339459 w 577154"/>
              <a:gd name="connsiteY241" fmla="*/ 66705 h 586292"/>
              <a:gd name="connsiteX242" fmla="*/ 348556 w 577154"/>
              <a:gd name="connsiteY242" fmla="*/ 78111 h 586292"/>
              <a:gd name="connsiteX243" fmla="*/ 337943 w 577154"/>
              <a:gd name="connsiteY243" fmla="*/ 87237 h 586292"/>
              <a:gd name="connsiteX244" fmla="*/ 337184 w 577154"/>
              <a:gd name="connsiteY244" fmla="*/ 86476 h 586292"/>
              <a:gd name="connsiteX245" fmla="*/ 318990 w 577154"/>
              <a:gd name="connsiteY245" fmla="*/ 85716 h 586292"/>
              <a:gd name="connsiteX246" fmla="*/ 308376 w 577154"/>
              <a:gd name="connsiteY246" fmla="*/ 75830 h 586292"/>
              <a:gd name="connsiteX247" fmla="*/ 318232 w 577154"/>
              <a:gd name="connsiteY247" fmla="*/ 65184 h 586292"/>
              <a:gd name="connsiteX248" fmla="*/ 133656 w 577154"/>
              <a:gd name="connsiteY248" fmla="*/ 60677 h 586292"/>
              <a:gd name="connsiteX249" fmla="*/ 98723 w 577154"/>
              <a:gd name="connsiteY249" fmla="*/ 91015 h 586292"/>
              <a:gd name="connsiteX250" fmla="*/ 132138 w 577154"/>
              <a:gd name="connsiteY250" fmla="*/ 91015 h 586292"/>
              <a:gd name="connsiteX251" fmla="*/ 136694 w 577154"/>
              <a:gd name="connsiteY251" fmla="*/ 85706 h 586292"/>
              <a:gd name="connsiteX252" fmla="*/ 142010 w 577154"/>
              <a:gd name="connsiteY252" fmla="*/ 79638 h 586292"/>
              <a:gd name="connsiteX253" fmla="*/ 148085 w 577154"/>
              <a:gd name="connsiteY253" fmla="*/ 73571 h 586292"/>
              <a:gd name="connsiteX254" fmla="*/ 154161 w 577154"/>
              <a:gd name="connsiteY254" fmla="*/ 67503 h 586292"/>
              <a:gd name="connsiteX255" fmla="*/ 161755 w 577154"/>
              <a:gd name="connsiteY255" fmla="*/ 60677 h 586292"/>
              <a:gd name="connsiteX256" fmla="*/ 214914 w 577154"/>
              <a:gd name="connsiteY256" fmla="*/ 25029 h 586292"/>
              <a:gd name="connsiteX257" fmla="*/ 168589 w 577154"/>
              <a:gd name="connsiteY257" fmla="*/ 40198 h 586292"/>
              <a:gd name="connsiteX258" fmla="*/ 188334 w 577154"/>
              <a:gd name="connsiteY258" fmla="*/ 40198 h 586292"/>
              <a:gd name="connsiteX259" fmla="*/ 196688 w 577154"/>
              <a:gd name="connsiteY259" fmla="*/ 34889 h 586292"/>
              <a:gd name="connsiteX260" fmla="*/ 202004 w 577154"/>
              <a:gd name="connsiteY260" fmla="*/ 31855 h 586292"/>
              <a:gd name="connsiteX261" fmla="*/ 211877 w 577154"/>
              <a:gd name="connsiteY261" fmla="*/ 26546 h 586292"/>
              <a:gd name="connsiteX262" fmla="*/ 214914 w 577154"/>
              <a:gd name="connsiteY262" fmla="*/ 25029 h 586292"/>
              <a:gd name="connsiteX263" fmla="*/ 318954 w 577154"/>
              <a:gd name="connsiteY263" fmla="*/ 20478 h 586292"/>
              <a:gd name="connsiteX264" fmla="*/ 294653 w 577154"/>
              <a:gd name="connsiteY264" fmla="*/ 21237 h 586292"/>
              <a:gd name="connsiteX265" fmla="*/ 290855 w 577154"/>
              <a:gd name="connsiteY265" fmla="*/ 21995 h 586292"/>
              <a:gd name="connsiteX266" fmla="*/ 289337 w 577154"/>
              <a:gd name="connsiteY266" fmla="*/ 22754 h 586292"/>
              <a:gd name="connsiteX267" fmla="*/ 278705 w 577154"/>
              <a:gd name="connsiteY267" fmla="*/ 24271 h 586292"/>
              <a:gd name="connsiteX268" fmla="*/ 277945 w 577154"/>
              <a:gd name="connsiteY268" fmla="*/ 24271 h 586292"/>
              <a:gd name="connsiteX269" fmla="*/ 268073 w 577154"/>
              <a:gd name="connsiteY269" fmla="*/ 26546 h 586292"/>
              <a:gd name="connsiteX270" fmla="*/ 266554 w 577154"/>
              <a:gd name="connsiteY270" fmla="*/ 26546 h 586292"/>
              <a:gd name="connsiteX271" fmla="*/ 257441 w 577154"/>
              <a:gd name="connsiteY271" fmla="*/ 29580 h 586292"/>
              <a:gd name="connsiteX272" fmla="*/ 254404 w 577154"/>
              <a:gd name="connsiteY272" fmla="*/ 30338 h 586292"/>
              <a:gd name="connsiteX273" fmla="*/ 246810 w 577154"/>
              <a:gd name="connsiteY273" fmla="*/ 32614 h 586292"/>
              <a:gd name="connsiteX274" fmla="*/ 240734 w 577154"/>
              <a:gd name="connsiteY274" fmla="*/ 35648 h 586292"/>
              <a:gd name="connsiteX275" fmla="*/ 236937 w 577154"/>
              <a:gd name="connsiteY275" fmla="*/ 37164 h 586292"/>
              <a:gd name="connsiteX276" fmla="*/ 109355 w 577154"/>
              <a:gd name="connsiteY276" fmla="*/ 163069 h 586292"/>
              <a:gd name="connsiteX277" fmla="*/ 109355 w 577154"/>
              <a:gd name="connsiteY277" fmla="*/ 164586 h 586292"/>
              <a:gd name="connsiteX278" fmla="*/ 104799 w 577154"/>
              <a:gd name="connsiteY278" fmla="*/ 174446 h 586292"/>
              <a:gd name="connsiteX279" fmla="*/ 103280 w 577154"/>
              <a:gd name="connsiteY279" fmla="*/ 178239 h 586292"/>
              <a:gd name="connsiteX280" fmla="*/ 100242 w 577154"/>
              <a:gd name="connsiteY280" fmla="*/ 185823 h 586292"/>
              <a:gd name="connsiteX281" fmla="*/ 97964 w 577154"/>
              <a:gd name="connsiteY281" fmla="*/ 190374 h 586292"/>
              <a:gd name="connsiteX282" fmla="*/ 95686 w 577154"/>
              <a:gd name="connsiteY282" fmla="*/ 197201 h 586292"/>
              <a:gd name="connsiteX283" fmla="*/ 94167 w 577154"/>
              <a:gd name="connsiteY283" fmla="*/ 203268 h 586292"/>
              <a:gd name="connsiteX284" fmla="*/ 92648 w 577154"/>
              <a:gd name="connsiteY284" fmla="*/ 209336 h 586292"/>
              <a:gd name="connsiteX285" fmla="*/ 90370 w 577154"/>
              <a:gd name="connsiteY285" fmla="*/ 215404 h 586292"/>
              <a:gd name="connsiteX286" fmla="*/ 88851 w 577154"/>
              <a:gd name="connsiteY286" fmla="*/ 221471 h 586292"/>
              <a:gd name="connsiteX287" fmla="*/ 87332 w 577154"/>
              <a:gd name="connsiteY287" fmla="*/ 227539 h 586292"/>
              <a:gd name="connsiteX288" fmla="*/ 86573 w 577154"/>
              <a:gd name="connsiteY288" fmla="*/ 234365 h 586292"/>
              <a:gd name="connsiteX289" fmla="*/ 85054 w 577154"/>
              <a:gd name="connsiteY289" fmla="*/ 240433 h 586292"/>
              <a:gd name="connsiteX290" fmla="*/ 84295 w 577154"/>
              <a:gd name="connsiteY290" fmla="*/ 247259 h 586292"/>
              <a:gd name="connsiteX291" fmla="*/ 83535 w 577154"/>
              <a:gd name="connsiteY291" fmla="*/ 253327 h 586292"/>
              <a:gd name="connsiteX292" fmla="*/ 82776 w 577154"/>
              <a:gd name="connsiteY292" fmla="*/ 260912 h 586292"/>
              <a:gd name="connsiteX293" fmla="*/ 82016 w 577154"/>
              <a:gd name="connsiteY293" fmla="*/ 266221 h 586292"/>
              <a:gd name="connsiteX294" fmla="*/ 81257 w 577154"/>
              <a:gd name="connsiteY294" fmla="*/ 275322 h 586292"/>
              <a:gd name="connsiteX295" fmla="*/ 81257 w 577154"/>
              <a:gd name="connsiteY295" fmla="*/ 279873 h 586292"/>
              <a:gd name="connsiteX296" fmla="*/ 80498 w 577154"/>
              <a:gd name="connsiteY296" fmla="*/ 293525 h 586292"/>
              <a:gd name="connsiteX297" fmla="*/ 81257 w 577154"/>
              <a:gd name="connsiteY297" fmla="*/ 306419 h 586292"/>
              <a:gd name="connsiteX298" fmla="*/ 81257 w 577154"/>
              <a:gd name="connsiteY298" fmla="*/ 311729 h 586292"/>
              <a:gd name="connsiteX299" fmla="*/ 82016 w 577154"/>
              <a:gd name="connsiteY299" fmla="*/ 320072 h 586292"/>
              <a:gd name="connsiteX300" fmla="*/ 82776 w 577154"/>
              <a:gd name="connsiteY300" fmla="*/ 325381 h 586292"/>
              <a:gd name="connsiteX301" fmla="*/ 83535 w 577154"/>
              <a:gd name="connsiteY301" fmla="*/ 332966 h 586292"/>
              <a:gd name="connsiteX302" fmla="*/ 84295 w 577154"/>
              <a:gd name="connsiteY302" fmla="*/ 339033 h 586292"/>
              <a:gd name="connsiteX303" fmla="*/ 85054 w 577154"/>
              <a:gd name="connsiteY303" fmla="*/ 345859 h 586292"/>
              <a:gd name="connsiteX304" fmla="*/ 86573 w 577154"/>
              <a:gd name="connsiteY304" fmla="*/ 351927 h 586292"/>
              <a:gd name="connsiteX305" fmla="*/ 87332 w 577154"/>
              <a:gd name="connsiteY305" fmla="*/ 358753 h 586292"/>
              <a:gd name="connsiteX306" fmla="*/ 88851 w 577154"/>
              <a:gd name="connsiteY306" fmla="*/ 364821 h 586292"/>
              <a:gd name="connsiteX307" fmla="*/ 90370 w 577154"/>
              <a:gd name="connsiteY307" fmla="*/ 370889 h 586292"/>
              <a:gd name="connsiteX308" fmla="*/ 91889 w 577154"/>
              <a:gd name="connsiteY308" fmla="*/ 376956 h 586292"/>
              <a:gd name="connsiteX309" fmla="*/ 94167 w 577154"/>
              <a:gd name="connsiteY309" fmla="*/ 383783 h 586292"/>
              <a:gd name="connsiteX310" fmla="*/ 95686 w 577154"/>
              <a:gd name="connsiteY310" fmla="*/ 389092 h 586292"/>
              <a:gd name="connsiteX311" fmla="*/ 97964 w 577154"/>
              <a:gd name="connsiteY311" fmla="*/ 395918 h 586292"/>
              <a:gd name="connsiteX312" fmla="*/ 100242 w 577154"/>
              <a:gd name="connsiteY312" fmla="*/ 401227 h 586292"/>
              <a:gd name="connsiteX313" fmla="*/ 103280 w 577154"/>
              <a:gd name="connsiteY313" fmla="*/ 408812 h 586292"/>
              <a:gd name="connsiteX314" fmla="*/ 104799 w 577154"/>
              <a:gd name="connsiteY314" fmla="*/ 412604 h 586292"/>
              <a:gd name="connsiteX315" fmla="*/ 108596 w 577154"/>
              <a:gd name="connsiteY315" fmla="*/ 422464 h 586292"/>
              <a:gd name="connsiteX316" fmla="*/ 109355 w 577154"/>
              <a:gd name="connsiteY316" fmla="*/ 423223 h 586292"/>
              <a:gd name="connsiteX317" fmla="*/ 236937 w 577154"/>
              <a:gd name="connsiteY317" fmla="*/ 549886 h 586292"/>
              <a:gd name="connsiteX318" fmla="*/ 240734 w 577154"/>
              <a:gd name="connsiteY318" fmla="*/ 551403 h 586292"/>
              <a:gd name="connsiteX319" fmla="*/ 246810 w 577154"/>
              <a:gd name="connsiteY319" fmla="*/ 553678 h 586292"/>
              <a:gd name="connsiteX320" fmla="*/ 254404 w 577154"/>
              <a:gd name="connsiteY320" fmla="*/ 555954 h 586292"/>
              <a:gd name="connsiteX321" fmla="*/ 257441 w 577154"/>
              <a:gd name="connsiteY321" fmla="*/ 557471 h 586292"/>
              <a:gd name="connsiteX322" fmla="*/ 266554 w 577154"/>
              <a:gd name="connsiteY322" fmla="*/ 559746 h 586292"/>
              <a:gd name="connsiteX323" fmla="*/ 268073 w 577154"/>
              <a:gd name="connsiteY323" fmla="*/ 559746 h 586292"/>
              <a:gd name="connsiteX324" fmla="*/ 277945 w 577154"/>
              <a:gd name="connsiteY324" fmla="*/ 562021 h 586292"/>
              <a:gd name="connsiteX325" fmla="*/ 278705 w 577154"/>
              <a:gd name="connsiteY325" fmla="*/ 562780 h 586292"/>
              <a:gd name="connsiteX326" fmla="*/ 289337 w 577154"/>
              <a:gd name="connsiteY326" fmla="*/ 564297 h 586292"/>
              <a:gd name="connsiteX327" fmla="*/ 290855 w 577154"/>
              <a:gd name="connsiteY327" fmla="*/ 564297 h 586292"/>
              <a:gd name="connsiteX328" fmla="*/ 294653 w 577154"/>
              <a:gd name="connsiteY328" fmla="*/ 565055 h 586292"/>
              <a:gd name="connsiteX329" fmla="*/ 318954 w 577154"/>
              <a:gd name="connsiteY329" fmla="*/ 566572 h 586292"/>
              <a:gd name="connsiteX330" fmla="*/ 556650 w 577154"/>
              <a:gd name="connsiteY330" fmla="*/ 293525 h 586292"/>
              <a:gd name="connsiteX331" fmla="*/ 318954 w 577154"/>
              <a:gd name="connsiteY331" fmla="*/ 20478 h 586292"/>
              <a:gd name="connsiteX332" fmla="*/ 258201 w 577154"/>
              <a:gd name="connsiteY332" fmla="*/ 0 h 586292"/>
              <a:gd name="connsiteX333" fmla="*/ 287818 w 577154"/>
              <a:gd name="connsiteY333" fmla="*/ 2275 h 586292"/>
              <a:gd name="connsiteX334" fmla="*/ 318954 w 577154"/>
              <a:gd name="connsiteY334" fmla="*/ 0 h 586292"/>
              <a:gd name="connsiteX335" fmla="*/ 577154 w 577154"/>
              <a:gd name="connsiteY335" fmla="*/ 293525 h 586292"/>
              <a:gd name="connsiteX336" fmla="*/ 318954 w 577154"/>
              <a:gd name="connsiteY336" fmla="*/ 586292 h 586292"/>
              <a:gd name="connsiteX337" fmla="*/ 287818 w 577154"/>
              <a:gd name="connsiteY337" fmla="*/ 584775 h 586292"/>
              <a:gd name="connsiteX338" fmla="*/ 258201 w 577154"/>
              <a:gd name="connsiteY338" fmla="*/ 586292 h 586292"/>
              <a:gd name="connsiteX339" fmla="*/ 110874 w 577154"/>
              <a:gd name="connsiteY339" fmla="*/ 533958 h 586292"/>
              <a:gd name="connsiteX340" fmla="*/ 108596 w 577154"/>
              <a:gd name="connsiteY340" fmla="*/ 532441 h 586292"/>
              <a:gd name="connsiteX341" fmla="*/ 60753 w 577154"/>
              <a:gd name="connsiteY341" fmla="*/ 482383 h 586292"/>
              <a:gd name="connsiteX342" fmla="*/ 59993 w 577154"/>
              <a:gd name="connsiteY342" fmla="*/ 480866 h 586292"/>
              <a:gd name="connsiteX343" fmla="*/ 25060 w 577154"/>
              <a:gd name="connsiteY343" fmla="*/ 419430 h 586292"/>
              <a:gd name="connsiteX344" fmla="*/ 24301 w 577154"/>
              <a:gd name="connsiteY344" fmla="*/ 417913 h 586292"/>
              <a:gd name="connsiteX345" fmla="*/ 0 w 577154"/>
              <a:gd name="connsiteY345" fmla="*/ 293525 h 586292"/>
              <a:gd name="connsiteX346" fmla="*/ 9872 w 577154"/>
              <a:gd name="connsiteY346" fmla="*/ 211611 h 586292"/>
              <a:gd name="connsiteX347" fmla="*/ 10632 w 577154"/>
              <a:gd name="connsiteY347" fmla="*/ 207819 h 586292"/>
              <a:gd name="connsiteX348" fmla="*/ 28857 w 577154"/>
              <a:gd name="connsiteY348" fmla="*/ 158519 h 586292"/>
              <a:gd name="connsiteX349" fmla="*/ 29617 w 577154"/>
              <a:gd name="connsiteY349" fmla="*/ 157002 h 586292"/>
              <a:gd name="connsiteX350" fmla="*/ 67588 w 577154"/>
              <a:gd name="connsiteY350" fmla="*/ 94808 h 586292"/>
              <a:gd name="connsiteX351" fmla="*/ 69106 w 577154"/>
              <a:gd name="connsiteY351" fmla="*/ 94049 h 586292"/>
              <a:gd name="connsiteX352" fmla="*/ 123025 w 577154"/>
              <a:gd name="connsiteY352" fmla="*/ 43232 h 586292"/>
              <a:gd name="connsiteX353" fmla="*/ 258201 w 577154"/>
              <a:gd name="connsiteY353" fmla="*/ 0 h 586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577154" h="586292">
                <a:moveTo>
                  <a:pt x="149604" y="536234"/>
                </a:moveTo>
                <a:cubicBezTo>
                  <a:pt x="170108" y="548369"/>
                  <a:pt x="191372" y="556712"/>
                  <a:pt x="214914" y="562021"/>
                </a:cubicBezTo>
                <a:cubicBezTo>
                  <a:pt x="214155" y="561263"/>
                  <a:pt x="212636" y="560504"/>
                  <a:pt x="211877" y="559746"/>
                </a:cubicBezTo>
                <a:cubicBezTo>
                  <a:pt x="208079" y="558229"/>
                  <a:pt x="205041" y="556712"/>
                  <a:pt x="202004" y="554437"/>
                </a:cubicBezTo>
                <a:cubicBezTo>
                  <a:pt x="199725" y="553678"/>
                  <a:pt x="198207" y="552920"/>
                  <a:pt x="196688" y="551403"/>
                </a:cubicBezTo>
                <a:cubicBezTo>
                  <a:pt x="192131" y="549128"/>
                  <a:pt x="188334" y="546094"/>
                  <a:pt x="184537" y="543818"/>
                </a:cubicBezTo>
                <a:cubicBezTo>
                  <a:pt x="182259" y="542301"/>
                  <a:pt x="179981" y="540784"/>
                  <a:pt x="177702" y="538509"/>
                </a:cubicBezTo>
                <a:cubicBezTo>
                  <a:pt x="176184" y="537751"/>
                  <a:pt x="175424" y="536992"/>
                  <a:pt x="173905" y="536234"/>
                </a:cubicBezTo>
                <a:close/>
                <a:moveTo>
                  <a:pt x="299943" y="499816"/>
                </a:moveTo>
                <a:cubicBezTo>
                  <a:pt x="306021" y="500576"/>
                  <a:pt x="312100" y="500576"/>
                  <a:pt x="318939" y="500576"/>
                </a:cubicBezTo>
                <a:cubicBezTo>
                  <a:pt x="324257" y="500576"/>
                  <a:pt x="329576" y="505139"/>
                  <a:pt x="329576" y="511222"/>
                </a:cubicBezTo>
                <a:cubicBezTo>
                  <a:pt x="329576" y="516546"/>
                  <a:pt x="325017" y="521108"/>
                  <a:pt x="319698" y="521108"/>
                </a:cubicBezTo>
                <a:lnTo>
                  <a:pt x="318939" y="521108"/>
                </a:lnTo>
                <a:cubicBezTo>
                  <a:pt x="311340" y="521108"/>
                  <a:pt x="304502" y="520348"/>
                  <a:pt x="297663" y="519587"/>
                </a:cubicBezTo>
                <a:cubicBezTo>
                  <a:pt x="291584" y="518827"/>
                  <a:pt x="287785" y="514264"/>
                  <a:pt x="288545" y="508941"/>
                </a:cubicBezTo>
                <a:cubicBezTo>
                  <a:pt x="289305" y="502857"/>
                  <a:pt x="293864" y="499055"/>
                  <a:pt x="299943" y="499816"/>
                </a:cubicBezTo>
                <a:close/>
                <a:moveTo>
                  <a:pt x="88851" y="485417"/>
                </a:moveTo>
                <a:cubicBezTo>
                  <a:pt x="98723" y="496794"/>
                  <a:pt x="109355" y="506654"/>
                  <a:pt x="119987" y="515755"/>
                </a:cubicBezTo>
                <a:lnTo>
                  <a:pt x="150364" y="515755"/>
                </a:lnTo>
                <a:cubicBezTo>
                  <a:pt x="149604" y="514997"/>
                  <a:pt x="148845" y="514238"/>
                  <a:pt x="148085" y="513480"/>
                </a:cubicBezTo>
                <a:cubicBezTo>
                  <a:pt x="146566" y="511204"/>
                  <a:pt x="144288" y="508929"/>
                  <a:pt x="142010" y="507412"/>
                </a:cubicBezTo>
                <a:cubicBezTo>
                  <a:pt x="140491" y="505137"/>
                  <a:pt x="138213" y="502861"/>
                  <a:pt x="136694" y="501344"/>
                </a:cubicBezTo>
                <a:cubicBezTo>
                  <a:pt x="133656" y="497552"/>
                  <a:pt x="130619" y="493760"/>
                  <a:pt x="127581" y="489967"/>
                </a:cubicBezTo>
                <a:cubicBezTo>
                  <a:pt x="126062" y="488450"/>
                  <a:pt x="125303" y="486934"/>
                  <a:pt x="123784" y="485417"/>
                </a:cubicBezTo>
                <a:close/>
                <a:moveTo>
                  <a:pt x="399912" y="482256"/>
                </a:moveTo>
                <a:cubicBezTo>
                  <a:pt x="402382" y="483014"/>
                  <a:pt x="404471" y="484721"/>
                  <a:pt x="405611" y="486996"/>
                </a:cubicBezTo>
                <a:cubicBezTo>
                  <a:pt x="408650" y="492305"/>
                  <a:pt x="406371" y="498373"/>
                  <a:pt x="401812" y="500648"/>
                </a:cubicBezTo>
                <a:cubicBezTo>
                  <a:pt x="394973" y="504441"/>
                  <a:pt x="388895" y="506716"/>
                  <a:pt x="382056" y="509750"/>
                </a:cubicBezTo>
                <a:cubicBezTo>
                  <a:pt x="380536" y="509750"/>
                  <a:pt x="379776" y="510508"/>
                  <a:pt x="378257" y="510508"/>
                </a:cubicBezTo>
                <a:cubicBezTo>
                  <a:pt x="374458" y="510508"/>
                  <a:pt x="370658" y="507474"/>
                  <a:pt x="369139" y="503682"/>
                </a:cubicBezTo>
                <a:cubicBezTo>
                  <a:pt x="366859" y="498373"/>
                  <a:pt x="369899" y="492305"/>
                  <a:pt x="375217" y="490789"/>
                </a:cubicBezTo>
                <a:cubicBezTo>
                  <a:pt x="380536" y="488513"/>
                  <a:pt x="386615" y="486238"/>
                  <a:pt x="391934" y="483204"/>
                </a:cubicBezTo>
                <a:cubicBezTo>
                  <a:pt x="394593" y="481687"/>
                  <a:pt x="397443" y="481498"/>
                  <a:pt x="399912" y="482256"/>
                </a:cubicBezTo>
                <a:close/>
                <a:moveTo>
                  <a:pt x="229351" y="474063"/>
                </a:moveTo>
                <a:cubicBezTo>
                  <a:pt x="234677" y="477094"/>
                  <a:pt x="240764" y="480126"/>
                  <a:pt x="246091" y="483157"/>
                </a:cubicBezTo>
                <a:cubicBezTo>
                  <a:pt x="250656" y="486188"/>
                  <a:pt x="252939" y="492250"/>
                  <a:pt x="250656" y="496797"/>
                </a:cubicBezTo>
                <a:cubicBezTo>
                  <a:pt x="248374" y="500586"/>
                  <a:pt x="245330" y="502101"/>
                  <a:pt x="241525" y="502101"/>
                </a:cubicBezTo>
                <a:cubicBezTo>
                  <a:pt x="240004" y="502101"/>
                  <a:pt x="238482" y="502101"/>
                  <a:pt x="236960" y="501343"/>
                </a:cubicBezTo>
                <a:cubicBezTo>
                  <a:pt x="230872" y="498312"/>
                  <a:pt x="224024" y="494523"/>
                  <a:pt x="218698" y="490735"/>
                </a:cubicBezTo>
                <a:cubicBezTo>
                  <a:pt x="214132" y="487703"/>
                  <a:pt x="212610" y="481641"/>
                  <a:pt x="215654" y="477094"/>
                </a:cubicBezTo>
                <a:cubicBezTo>
                  <a:pt x="218698" y="471790"/>
                  <a:pt x="224785" y="471032"/>
                  <a:pt x="229351" y="474063"/>
                </a:cubicBezTo>
                <a:close/>
                <a:moveTo>
                  <a:pt x="464745" y="433889"/>
                </a:moveTo>
                <a:cubicBezTo>
                  <a:pt x="469298" y="436925"/>
                  <a:pt x="470057" y="443755"/>
                  <a:pt x="466262" y="447550"/>
                </a:cubicBezTo>
                <a:cubicBezTo>
                  <a:pt x="461709" y="453622"/>
                  <a:pt x="457155" y="458935"/>
                  <a:pt x="451842" y="463488"/>
                </a:cubicBezTo>
                <a:cubicBezTo>
                  <a:pt x="450324" y="465765"/>
                  <a:pt x="447288" y="466524"/>
                  <a:pt x="445012" y="466524"/>
                </a:cubicBezTo>
                <a:cubicBezTo>
                  <a:pt x="442735" y="466524"/>
                  <a:pt x="439699" y="465765"/>
                  <a:pt x="438181" y="463488"/>
                </a:cubicBezTo>
                <a:cubicBezTo>
                  <a:pt x="433627" y="459694"/>
                  <a:pt x="433627" y="453622"/>
                  <a:pt x="438181" y="449068"/>
                </a:cubicBezTo>
                <a:cubicBezTo>
                  <a:pt x="441976" y="444514"/>
                  <a:pt x="446530" y="439961"/>
                  <a:pt x="450324" y="435407"/>
                </a:cubicBezTo>
                <a:cubicBezTo>
                  <a:pt x="454119" y="430853"/>
                  <a:pt x="460191" y="430094"/>
                  <a:pt x="464745" y="433889"/>
                </a:cubicBezTo>
                <a:close/>
                <a:moveTo>
                  <a:pt x="49362" y="424740"/>
                </a:moveTo>
                <a:cubicBezTo>
                  <a:pt x="56196" y="439150"/>
                  <a:pt x="64550" y="452803"/>
                  <a:pt x="73663" y="464938"/>
                </a:cubicBezTo>
                <a:lnTo>
                  <a:pt x="109355" y="464938"/>
                </a:lnTo>
                <a:cubicBezTo>
                  <a:pt x="107836" y="461904"/>
                  <a:pt x="106318" y="459629"/>
                  <a:pt x="104039" y="456595"/>
                </a:cubicBezTo>
                <a:cubicBezTo>
                  <a:pt x="103280" y="455078"/>
                  <a:pt x="102521" y="453561"/>
                  <a:pt x="101761" y="452044"/>
                </a:cubicBezTo>
                <a:cubicBezTo>
                  <a:pt x="99483" y="448252"/>
                  <a:pt x="97205" y="443701"/>
                  <a:pt x="94926" y="439909"/>
                </a:cubicBezTo>
                <a:cubicBezTo>
                  <a:pt x="94167" y="438392"/>
                  <a:pt x="93408" y="436875"/>
                  <a:pt x="92648" y="435358"/>
                </a:cubicBezTo>
                <a:cubicBezTo>
                  <a:pt x="91129" y="431566"/>
                  <a:pt x="89611" y="428532"/>
                  <a:pt x="88092" y="424740"/>
                </a:cubicBezTo>
                <a:close/>
                <a:moveTo>
                  <a:pt x="161771" y="417898"/>
                </a:moveTo>
                <a:cubicBezTo>
                  <a:pt x="166316" y="414864"/>
                  <a:pt x="173134" y="415623"/>
                  <a:pt x="176164" y="420173"/>
                </a:cubicBezTo>
                <a:cubicBezTo>
                  <a:pt x="179194" y="425482"/>
                  <a:pt x="183739" y="430790"/>
                  <a:pt x="187527" y="435341"/>
                </a:cubicBezTo>
                <a:cubicBezTo>
                  <a:pt x="190557" y="439891"/>
                  <a:pt x="190557" y="446717"/>
                  <a:pt x="186012" y="449750"/>
                </a:cubicBezTo>
                <a:cubicBezTo>
                  <a:pt x="183739" y="451267"/>
                  <a:pt x="181466" y="452025"/>
                  <a:pt x="179194" y="452025"/>
                </a:cubicBezTo>
                <a:cubicBezTo>
                  <a:pt x="176921" y="452025"/>
                  <a:pt x="173891" y="451267"/>
                  <a:pt x="171619" y="448233"/>
                </a:cubicBezTo>
                <a:cubicBezTo>
                  <a:pt x="167074" y="442925"/>
                  <a:pt x="163286" y="437616"/>
                  <a:pt x="159498" y="431549"/>
                </a:cubicBezTo>
                <a:cubicBezTo>
                  <a:pt x="155711" y="426998"/>
                  <a:pt x="157226" y="420931"/>
                  <a:pt x="161771" y="417898"/>
                </a:cubicBezTo>
                <a:close/>
                <a:moveTo>
                  <a:pt x="31136" y="373923"/>
                </a:moveTo>
                <a:cubicBezTo>
                  <a:pt x="33414" y="384541"/>
                  <a:pt x="37211" y="394401"/>
                  <a:pt x="41008" y="404261"/>
                </a:cubicBezTo>
                <a:lnTo>
                  <a:pt x="79738" y="404261"/>
                </a:lnTo>
                <a:cubicBezTo>
                  <a:pt x="79738" y="403503"/>
                  <a:pt x="78979" y="401986"/>
                  <a:pt x="78979" y="401227"/>
                </a:cubicBezTo>
                <a:cubicBezTo>
                  <a:pt x="78219" y="399710"/>
                  <a:pt x="77460" y="398952"/>
                  <a:pt x="77460" y="397435"/>
                </a:cubicBezTo>
                <a:cubicBezTo>
                  <a:pt x="75182" y="391367"/>
                  <a:pt x="73663" y="385300"/>
                  <a:pt x="72144" y="379232"/>
                </a:cubicBezTo>
                <a:cubicBezTo>
                  <a:pt x="71385" y="378473"/>
                  <a:pt x="71385" y="378473"/>
                  <a:pt x="71385" y="377715"/>
                </a:cubicBezTo>
                <a:cubicBezTo>
                  <a:pt x="71385" y="376956"/>
                  <a:pt x="70625" y="375439"/>
                  <a:pt x="70625" y="373923"/>
                </a:cubicBezTo>
                <a:close/>
                <a:moveTo>
                  <a:pt x="499728" y="361797"/>
                </a:moveTo>
                <a:cubicBezTo>
                  <a:pt x="505037" y="363315"/>
                  <a:pt x="508071" y="369384"/>
                  <a:pt x="506554" y="374694"/>
                </a:cubicBezTo>
                <a:cubicBezTo>
                  <a:pt x="504279" y="381522"/>
                  <a:pt x="501245" y="387591"/>
                  <a:pt x="498970" y="394418"/>
                </a:cubicBezTo>
                <a:cubicBezTo>
                  <a:pt x="497453" y="398211"/>
                  <a:pt x="493661" y="400487"/>
                  <a:pt x="489868" y="400487"/>
                </a:cubicBezTo>
                <a:cubicBezTo>
                  <a:pt x="488352" y="400487"/>
                  <a:pt x="486835" y="399729"/>
                  <a:pt x="485318" y="399729"/>
                </a:cubicBezTo>
                <a:cubicBezTo>
                  <a:pt x="480767" y="397453"/>
                  <a:pt x="477733" y="391384"/>
                  <a:pt x="480009" y="386073"/>
                </a:cubicBezTo>
                <a:cubicBezTo>
                  <a:pt x="483042" y="380004"/>
                  <a:pt x="485318" y="373935"/>
                  <a:pt x="486835" y="367866"/>
                </a:cubicBezTo>
                <a:cubicBezTo>
                  <a:pt x="489110" y="362556"/>
                  <a:pt x="494419" y="360280"/>
                  <a:pt x="499728" y="361797"/>
                </a:cubicBezTo>
                <a:close/>
                <a:moveTo>
                  <a:pt x="132907" y="343643"/>
                </a:moveTo>
                <a:cubicBezTo>
                  <a:pt x="138227" y="342126"/>
                  <a:pt x="143546" y="345161"/>
                  <a:pt x="145066" y="350471"/>
                </a:cubicBezTo>
                <a:cubicBezTo>
                  <a:pt x="146586" y="356540"/>
                  <a:pt x="148865" y="363368"/>
                  <a:pt x="150385" y="368678"/>
                </a:cubicBezTo>
                <a:cubicBezTo>
                  <a:pt x="152665" y="373988"/>
                  <a:pt x="149625" y="380057"/>
                  <a:pt x="144306" y="381575"/>
                </a:cubicBezTo>
                <a:cubicBezTo>
                  <a:pt x="142786" y="382333"/>
                  <a:pt x="142026" y="382333"/>
                  <a:pt x="141266" y="382333"/>
                </a:cubicBezTo>
                <a:cubicBezTo>
                  <a:pt x="136707" y="382333"/>
                  <a:pt x="132907" y="380057"/>
                  <a:pt x="131388" y="375506"/>
                </a:cubicBezTo>
                <a:cubicBezTo>
                  <a:pt x="129108" y="368678"/>
                  <a:pt x="126828" y="362609"/>
                  <a:pt x="125309" y="355781"/>
                </a:cubicBezTo>
                <a:cubicBezTo>
                  <a:pt x="123789" y="350471"/>
                  <a:pt x="127588" y="344402"/>
                  <a:pt x="132907" y="343643"/>
                </a:cubicBezTo>
                <a:close/>
                <a:moveTo>
                  <a:pt x="21263" y="323864"/>
                </a:moveTo>
                <a:cubicBezTo>
                  <a:pt x="22782" y="333724"/>
                  <a:pt x="24301" y="344342"/>
                  <a:pt x="25820" y="354203"/>
                </a:cubicBezTo>
                <a:lnTo>
                  <a:pt x="66069" y="354203"/>
                </a:lnTo>
                <a:cubicBezTo>
                  <a:pt x="65309" y="348135"/>
                  <a:pt x="63790" y="342826"/>
                  <a:pt x="63031" y="337516"/>
                </a:cubicBezTo>
                <a:cubicBezTo>
                  <a:pt x="63031" y="336758"/>
                  <a:pt x="63031" y="336758"/>
                  <a:pt x="63031" y="335999"/>
                </a:cubicBezTo>
                <a:cubicBezTo>
                  <a:pt x="63031" y="332207"/>
                  <a:pt x="62272" y="327656"/>
                  <a:pt x="61512" y="323864"/>
                </a:cubicBezTo>
                <a:close/>
                <a:moveTo>
                  <a:pt x="509625" y="282911"/>
                </a:moveTo>
                <a:cubicBezTo>
                  <a:pt x="514955" y="282911"/>
                  <a:pt x="519524" y="286704"/>
                  <a:pt x="519524" y="292773"/>
                </a:cubicBezTo>
                <a:lnTo>
                  <a:pt x="519524" y="293532"/>
                </a:lnTo>
                <a:cubicBezTo>
                  <a:pt x="519524" y="300360"/>
                  <a:pt x="519524" y="307187"/>
                  <a:pt x="518763" y="313256"/>
                </a:cubicBezTo>
                <a:cubicBezTo>
                  <a:pt x="518763" y="318567"/>
                  <a:pt x="514194" y="323118"/>
                  <a:pt x="508863" y="323118"/>
                </a:cubicBezTo>
                <a:cubicBezTo>
                  <a:pt x="508102" y="323118"/>
                  <a:pt x="508102" y="323118"/>
                  <a:pt x="508102" y="322360"/>
                </a:cubicBezTo>
                <a:cubicBezTo>
                  <a:pt x="502010" y="322360"/>
                  <a:pt x="498202" y="317808"/>
                  <a:pt x="498964" y="311739"/>
                </a:cubicBezTo>
                <a:cubicBezTo>
                  <a:pt x="498964" y="305670"/>
                  <a:pt x="498964" y="299601"/>
                  <a:pt x="498964" y="293532"/>
                </a:cubicBezTo>
                <a:cubicBezTo>
                  <a:pt x="498964" y="287463"/>
                  <a:pt x="503533" y="282911"/>
                  <a:pt x="509625" y="282911"/>
                </a:cubicBezTo>
                <a:close/>
                <a:moveTo>
                  <a:pt x="20504" y="273047"/>
                </a:moveTo>
                <a:cubicBezTo>
                  <a:pt x="20504" y="279873"/>
                  <a:pt x="19744" y="286699"/>
                  <a:pt x="19744" y="293525"/>
                </a:cubicBezTo>
                <a:cubicBezTo>
                  <a:pt x="19744" y="296559"/>
                  <a:pt x="20504" y="300352"/>
                  <a:pt x="20504" y="303385"/>
                </a:cubicBezTo>
                <a:lnTo>
                  <a:pt x="60753" y="303385"/>
                </a:lnTo>
                <a:cubicBezTo>
                  <a:pt x="60753" y="300352"/>
                  <a:pt x="60753" y="296559"/>
                  <a:pt x="60753" y="293525"/>
                </a:cubicBezTo>
                <a:cubicBezTo>
                  <a:pt x="60753" y="286699"/>
                  <a:pt x="60753" y="279873"/>
                  <a:pt x="61512" y="273805"/>
                </a:cubicBezTo>
                <a:cubicBezTo>
                  <a:pt x="61512" y="273047"/>
                  <a:pt x="61512" y="273047"/>
                  <a:pt x="61512" y="273047"/>
                </a:cubicBezTo>
                <a:close/>
                <a:moveTo>
                  <a:pt x="129811" y="263173"/>
                </a:moveTo>
                <a:cubicBezTo>
                  <a:pt x="135111" y="263932"/>
                  <a:pt x="138897" y="268484"/>
                  <a:pt x="138897" y="274553"/>
                </a:cubicBezTo>
                <a:cubicBezTo>
                  <a:pt x="138140" y="280622"/>
                  <a:pt x="138140" y="286691"/>
                  <a:pt x="138140" y="292760"/>
                </a:cubicBezTo>
                <a:lnTo>
                  <a:pt x="138140" y="293518"/>
                </a:lnTo>
                <a:cubicBezTo>
                  <a:pt x="138140" y="298829"/>
                  <a:pt x="133597" y="303380"/>
                  <a:pt x="128297" y="303380"/>
                </a:cubicBezTo>
                <a:cubicBezTo>
                  <a:pt x="122997" y="303380"/>
                  <a:pt x="118454" y="299587"/>
                  <a:pt x="117697" y="294277"/>
                </a:cubicBezTo>
                <a:lnTo>
                  <a:pt x="117697" y="293518"/>
                </a:lnTo>
                <a:cubicBezTo>
                  <a:pt x="117697" y="286691"/>
                  <a:pt x="118454" y="279863"/>
                  <a:pt x="118454" y="273035"/>
                </a:cubicBezTo>
                <a:cubicBezTo>
                  <a:pt x="119211" y="266966"/>
                  <a:pt x="123754" y="263173"/>
                  <a:pt x="129811" y="263173"/>
                </a:cubicBezTo>
                <a:close/>
                <a:moveTo>
                  <a:pt x="28098" y="222230"/>
                </a:moveTo>
                <a:cubicBezTo>
                  <a:pt x="25820" y="232090"/>
                  <a:pt x="24301" y="242708"/>
                  <a:pt x="22782" y="252568"/>
                </a:cubicBezTo>
                <a:lnTo>
                  <a:pt x="63031" y="252568"/>
                </a:lnTo>
                <a:cubicBezTo>
                  <a:pt x="63031" y="251810"/>
                  <a:pt x="63031" y="251052"/>
                  <a:pt x="63031" y="250293"/>
                </a:cubicBezTo>
                <a:cubicBezTo>
                  <a:pt x="63031" y="250293"/>
                  <a:pt x="63031" y="249535"/>
                  <a:pt x="63031" y="249535"/>
                </a:cubicBezTo>
                <a:cubicBezTo>
                  <a:pt x="64550" y="242708"/>
                  <a:pt x="65309" y="236641"/>
                  <a:pt x="66828" y="229815"/>
                </a:cubicBezTo>
                <a:cubicBezTo>
                  <a:pt x="66828" y="229056"/>
                  <a:pt x="66828" y="227539"/>
                  <a:pt x="67588" y="226022"/>
                </a:cubicBezTo>
                <a:cubicBezTo>
                  <a:pt x="67588" y="225264"/>
                  <a:pt x="67588" y="223747"/>
                  <a:pt x="68347" y="222230"/>
                </a:cubicBezTo>
                <a:close/>
                <a:moveTo>
                  <a:pt x="492894" y="204013"/>
                </a:moveTo>
                <a:cubicBezTo>
                  <a:pt x="498219" y="202497"/>
                  <a:pt x="504304" y="205530"/>
                  <a:pt x="505825" y="210836"/>
                </a:cubicBezTo>
                <a:cubicBezTo>
                  <a:pt x="508108" y="216901"/>
                  <a:pt x="510390" y="223724"/>
                  <a:pt x="511911" y="230547"/>
                </a:cubicBezTo>
                <a:cubicBezTo>
                  <a:pt x="513432" y="235854"/>
                  <a:pt x="509629" y="241161"/>
                  <a:pt x="504304" y="242677"/>
                </a:cubicBezTo>
                <a:cubicBezTo>
                  <a:pt x="503543" y="243435"/>
                  <a:pt x="502783" y="243435"/>
                  <a:pt x="502022" y="243435"/>
                </a:cubicBezTo>
                <a:cubicBezTo>
                  <a:pt x="497458" y="243435"/>
                  <a:pt x="493655" y="240403"/>
                  <a:pt x="492133" y="235854"/>
                </a:cubicBezTo>
                <a:cubicBezTo>
                  <a:pt x="490612" y="229031"/>
                  <a:pt x="489091" y="222966"/>
                  <a:pt x="486809" y="216901"/>
                </a:cubicBezTo>
                <a:cubicBezTo>
                  <a:pt x="485287" y="211595"/>
                  <a:pt x="487569" y="206288"/>
                  <a:pt x="492894" y="204013"/>
                </a:cubicBezTo>
                <a:close/>
                <a:moveTo>
                  <a:pt x="151873" y="186619"/>
                </a:moveTo>
                <a:cubicBezTo>
                  <a:pt x="157203" y="188895"/>
                  <a:pt x="159488" y="194964"/>
                  <a:pt x="157203" y="200274"/>
                </a:cubicBezTo>
                <a:cubicBezTo>
                  <a:pt x="154919" y="205585"/>
                  <a:pt x="152634" y="211654"/>
                  <a:pt x="150350" y="217723"/>
                </a:cubicBezTo>
                <a:cubicBezTo>
                  <a:pt x="148827" y="222274"/>
                  <a:pt x="145019" y="224550"/>
                  <a:pt x="140450" y="224550"/>
                </a:cubicBezTo>
                <a:cubicBezTo>
                  <a:pt x="139689" y="224550"/>
                  <a:pt x="138927" y="224550"/>
                  <a:pt x="137404" y="224550"/>
                </a:cubicBezTo>
                <a:cubicBezTo>
                  <a:pt x="132074" y="222274"/>
                  <a:pt x="129028" y="216964"/>
                  <a:pt x="131312" y="211654"/>
                </a:cubicBezTo>
                <a:cubicBezTo>
                  <a:pt x="133597" y="204826"/>
                  <a:pt x="135881" y="197998"/>
                  <a:pt x="138927" y="191929"/>
                </a:cubicBezTo>
                <a:cubicBezTo>
                  <a:pt x="141212" y="186619"/>
                  <a:pt x="147304" y="184343"/>
                  <a:pt x="151873" y="186619"/>
                </a:cubicBezTo>
                <a:close/>
                <a:moveTo>
                  <a:pt x="218736" y="186536"/>
                </a:moveTo>
                <a:lnTo>
                  <a:pt x="281780" y="186536"/>
                </a:lnTo>
                <a:cubicBezTo>
                  <a:pt x="288616" y="186536"/>
                  <a:pt x="292414" y="190330"/>
                  <a:pt x="292414" y="196401"/>
                </a:cubicBezTo>
                <a:cubicBezTo>
                  <a:pt x="292414" y="202471"/>
                  <a:pt x="288616" y="207024"/>
                  <a:pt x="281780" y="207024"/>
                </a:cubicBezTo>
                <a:lnTo>
                  <a:pt x="264310" y="207024"/>
                </a:lnTo>
                <a:lnTo>
                  <a:pt x="322037" y="294288"/>
                </a:lnTo>
                <a:lnTo>
                  <a:pt x="379004" y="207024"/>
                </a:lnTo>
                <a:lnTo>
                  <a:pt x="361534" y="207024"/>
                </a:lnTo>
                <a:cubicBezTo>
                  <a:pt x="355457" y="207024"/>
                  <a:pt x="351659" y="202471"/>
                  <a:pt x="351659" y="196401"/>
                </a:cubicBezTo>
                <a:cubicBezTo>
                  <a:pt x="351659" y="190330"/>
                  <a:pt x="355457" y="186536"/>
                  <a:pt x="361534" y="186536"/>
                </a:cubicBezTo>
                <a:lnTo>
                  <a:pt x="425337" y="186536"/>
                </a:lnTo>
                <a:cubicBezTo>
                  <a:pt x="431413" y="186536"/>
                  <a:pt x="435211" y="190330"/>
                  <a:pt x="435211" y="196401"/>
                </a:cubicBezTo>
                <a:cubicBezTo>
                  <a:pt x="435211" y="202471"/>
                  <a:pt x="431413" y="207024"/>
                  <a:pt x="425337" y="207024"/>
                </a:cubicBezTo>
                <a:lnTo>
                  <a:pt x="405588" y="207024"/>
                </a:lnTo>
                <a:cubicBezTo>
                  <a:pt x="404069" y="207024"/>
                  <a:pt x="402550" y="207024"/>
                  <a:pt x="401031" y="209301"/>
                </a:cubicBezTo>
                <a:lnTo>
                  <a:pt x="337987" y="307947"/>
                </a:lnTo>
                <a:lnTo>
                  <a:pt x="373687" y="307947"/>
                </a:lnTo>
                <a:cubicBezTo>
                  <a:pt x="380523" y="307947"/>
                  <a:pt x="384321" y="311741"/>
                  <a:pt x="384321" y="317812"/>
                </a:cubicBezTo>
                <a:cubicBezTo>
                  <a:pt x="384321" y="324641"/>
                  <a:pt x="380523" y="328435"/>
                  <a:pt x="373687" y="328435"/>
                </a:cubicBezTo>
                <a:lnTo>
                  <a:pt x="331911" y="328435"/>
                </a:lnTo>
                <a:lnTo>
                  <a:pt x="331911" y="338300"/>
                </a:lnTo>
                <a:lnTo>
                  <a:pt x="373687" y="338300"/>
                </a:lnTo>
                <a:cubicBezTo>
                  <a:pt x="380523" y="338300"/>
                  <a:pt x="384321" y="342094"/>
                  <a:pt x="384321" y="348164"/>
                </a:cubicBezTo>
                <a:cubicBezTo>
                  <a:pt x="384321" y="354994"/>
                  <a:pt x="380523" y="358788"/>
                  <a:pt x="373687" y="358788"/>
                </a:cubicBezTo>
                <a:lnTo>
                  <a:pt x="331911" y="358788"/>
                </a:lnTo>
                <a:lnTo>
                  <a:pt x="331911" y="399005"/>
                </a:lnTo>
                <a:lnTo>
                  <a:pt x="355457" y="399005"/>
                </a:lnTo>
                <a:cubicBezTo>
                  <a:pt x="361534" y="399005"/>
                  <a:pt x="365332" y="402799"/>
                  <a:pt x="365332" y="408870"/>
                </a:cubicBezTo>
                <a:cubicBezTo>
                  <a:pt x="365332" y="415699"/>
                  <a:pt x="361534" y="419493"/>
                  <a:pt x="355457" y="419493"/>
                </a:cubicBezTo>
                <a:lnTo>
                  <a:pt x="288616" y="419493"/>
                </a:lnTo>
                <a:cubicBezTo>
                  <a:pt x="282539" y="419493"/>
                  <a:pt x="278742" y="415699"/>
                  <a:pt x="278742" y="408870"/>
                </a:cubicBezTo>
                <a:cubicBezTo>
                  <a:pt x="278742" y="402799"/>
                  <a:pt x="282539" y="399005"/>
                  <a:pt x="288616" y="399005"/>
                </a:cubicBezTo>
                <a:lnTo>
                  <a:pt x="312162" y="399005"/>
                </a:lnTo>
                <a:lnTo>
                  <a:pt x="312162" y="358788"/>
                </a:lnTo>
                <a:lnTo>
                  <a:pt x="270386" y="358788"/>
                </a:lnTo>
                <a:cubicBezTo>
                  <a:pt x="264310" y="358788"/>
                  <a:pt x="259752" y="354994"/>
                  <a:pt x="259752" y="348164"/>
                </a:cubicBezTo>
                <a:cubicBezTo>
                  <a:pt x="259752" y="342094"/>
                  <a:pt x="264310" y="338300"/>
                  <a:pt x="270386" y="338300"/>
                </a:cubicBezTo>
                <a:lnTo>
                  <a:pt x="312162" y="338300"/>
                </a:lnTo>
                <a:lnTo>
                  <a:pt x="312162" y="328435"/>
                </a:lnTo>
                <a:lnTo>
                  <a:pt x="270386" y="328435"/>
                </a:lnTo>
                <a:cubicBezTo>
                  <a:pt x="264310" y="328435"/>
                  <a:pt x="259752" y="324641"/>
                  <a:pt x="259752" y="317812"/>
                </a:cubicBezTo>
                <a:cubicBezTo>
                  <a:pt x="259752" y="311741"/>
                  <a:pt x="264310" y="307947"/>
                  <a:pt x="270386" y="307947"/>
                </a:cubicBezTo>
                <a:lnTo>
                  <a:pt x="305326" y="307947"/>
                </a:lnTo>
                <a:lnTo>
                  <a:pt x="242283" y="209301"/>
                </a:lnTo>
                <a:cubicBezTo>
                  <a:pt x="241523" y="207024"/>
                  <a:pt x="240004" y="207024"/>
                  <a:pt x="238485" y="207024"/>
                </a:cubicBezTo>
                <a:lnTo>
                  <a:pt x="218736" y="207024"/>
                </a:lnTo>
                <a:cubicBezTo>
                  <a:pt x="211900" y="207024"/>
                  <a:pt x="208102" y="202471"/>
                  <a:pt x="208102" y="196401"/>
                </a:cubicBezTo>
                <a:cubicBezTo>
                  <a:pt x="208102" y="190330"/>
                  <a:pt x="211900" y="186536"/>
                  <a:pt x="218736" y="186536"/>
                </a:cubicBezTo>
                <a:close/>
                <a:moveTo>
                  <a:pt x="44805" y="172171"/>
                </a:moveTo>
                <a:cubicBezTo>
                  <a:pt x="41008" y="182031"/>
                  <a:pt x="37211" y="191891"/>
                  <a:pt x="33414" y="202510"/>
                </a:cubicBezTo>
                <a:lnTo>
                  <a:pt x="73663" y="202510"/>
                </a:lnTo>
                <a:cubicBezTo>
                  <a:pt x="74422" y="197959"/>
                  <a:pt x="75941" y="193408"/>
                  <a:pt x="77460" y="188858"/>
                </a:cubicBezTo>
                <a:cubicBezTo>
                  <a:pt x="77460" y="188099"/>
                  <a:pt x="78219" y="186582"/>
                  <a:pt x="78979" y="185065"/>
                </a:cubicBezTo>
                <a:cubicBezTo>
                  <a:pt x="80498" y="180514"/>
                  <a:pt x="82016" y="175963"/>
                  <a:pt x="83535" y="172171"/>
                </a:cubicBezTo>
                <a:close/>
                <a:moveTo>
                  <a:pt x="451103" y="136487"/>
                </a:moveTo>
                <a:cubicBezTo>
                  <a:pt x="455664" y="132683"/>
                  <a:pt x="461746" y="133444"/>
                  <a:pt x="465547" y="138009"/>
                </a:cubicBezTo>
                <a:cubicBezTo>
                  <a:pt x="470108" y="143335"/>
                  <a:pt x="473909" y="148661"/>
                  <a:pt x="477709" y="154748"/>
                </a:cubicBezTo>
                <a:cubicBezTo>
                  <a:pt x="481510" y="159313"/>
                  <a:pt x="479990" y="165400"/>
                  <a:pt x="475429" y="168444"/>
                </a:cubicBezTo>
                <a:cubicBezTo>
                  <a:pt x="473909" y="169966"/>
                  <a:pt x="471628" y="169966"/>
                  <a:pt x="469347" y="169966"/>
                </a:cubicBezTo>
                <a:cubicBezTo>
                  <a:pt x="466307" y="169966"/>
                  <a:pt x="463266" y="168444"/>
                  <a:pt x="460986" y="166161"/>
                </a:cubicBezTo>
                <a:cubicBezTo>
                  <a:pt x="457945" y="160835"/>
                  <a:pt x="454144" y="155509"/>
                  <a:pt x="449583" y="150183"/>
                </a:cubicBezTo>
                <a:cubicBezTo>
                  <a:pt x="446542" y="146379"/>
                  <a:pt x="446542" y="139531"/>
                  <a:pt x="451103" y="136487"/>
                </a:cubicBezTo>
                <a:close/>
                <a:moveTo>
                  <a:pt x="185242" y="122835"/>
                </a:moveTo>
                <a:cubicBezTo>
                  <a:pt x="189040" y="119037"/>
                  <a:pt x="195876" y="119037"/>
                  <a:pt x="199674" y="122835"/>
                </a:cubicBezTo>
                <a:cubicBezTo>
                  <a:pt x="203472" y="126632"/>
                  <a:pt x="203472" y="132709"/>
                  <a:pt x="199674" y="137266"/>
                </a:cubicBezTo>
                <a:cubicBezTo>
                  <a:pt x="195117" y="141823"/>
                  <a:pt x="191319" y="146381"/>
                  <a:pt x="186762" y="150938"/>
                </a:cubicBezTo>
                <a:cubicBezTo>
                  <a:pt x="185242" y="153976"/>
                  <a:pt x="182204" y="154736"/>
                  <a:pt x="179166" y="154736"/>
                </a:cubicBezTo>
                <a:cubicBezTo>
                  <a:pt x="176887" y="154736"/>
                  <a:pt x="174609" y="153976"/>
                  <a:pt x="173090" y="152457"/>
                </a:cubicBezTo>
                <a:cubicBezTo>
                  <a:pt x="168532" y="149419"/>
                  <a:pt x="167773" y="142583"/>
                  <a:pt x="171571" y="138026"/>
                </a:cubicBezTo>
                <a:cubicBezTo>
                  <a:pt x="176128" y="132709"/>
                  <a:pt x="180685" y="127392"/>
                  <a:pt x="185242" y="122835"/>
                </a:cubicBezTo>
                <a:close/>
                <a:moveTo>
                  <a:pt x="81257" y="111494"/>
                </a:moveTo>
                <a:cubicBezTo>
                  <a:pt x="71385" y="123629"/>
                  <a:pt x="62272" y="137282"/>
                  <a:pt x="54677" y="151692"/>
                </a:cubicBezTo>
                <a:lnTo>
                  <a:pt x="92648" y="151692"/>
                </a:lnTo>
                <a:lnTo>
                  <a:pt x="92648" y="150934"/>
                </a:lnTo>
                <a:cubicBezTo>
                  <a:pt x="93408" y="149417"/>
                  <a:pt x="94167" y="147900"/>
                  <a:pt x="94926" y="146383"/>
                </a:cubicBezTo>
                <a:cubicBezTo>
                  <a:pt x="97205" y="142591"/>
                  <a:pt x="99483" y="138799"/>
                  <a:pt x="101761" y="135006"/>
                </a:cubicBezTo>
                <a:cubicBezTo>
                  <a:pt x="102521" y="133489"/>
                  <a:pt x="103280" y="131972"/>
                  <a:pt x="104039" y="130455"/>
                </a:cubicBezTo>
                <a:cubicBezTo>
                  <a:pt x="107077" y="125905"/>
                  <a:pt x="110115" y="121354"/>
                  <a:pt x="113152" y="116803"/>
                </a:cubicBezTo>
                <a:cubicBezTo>
                  <a:pt x="113912" y="114528"/>
                  <a:pt x="115431" y="113011"/>
                  <a:pt x="116190" y="111494"/>
                </a:cubicBezTo>
                <a:close/>
                <a:moveTo>
                  <a:pt x="400213" y="85002"/>
                </a:moveTo>
                <a:cubicBezTo>
                  <a:pt x="406282" y="88033"/>
                  <a:pt x="412351" y="91822"/>
                  <a:pt x="418420" y="95611"/>
                </a:cubicBezTo>
                <a:cubicBezTo>
                  <a:pt x="422972" y="98642"/>
                  <a:pt x="424489" y="104704"/>
                  <a:pt x="421455" y="109251"/>
                </a:cubicBezTo>
                <a:cubicBezTo>
                  <a:pt x="419179" y="112282"/>
                  <a:pt x="416144" y="113798"/>
                  <a:pt x="413110" y="113798"/>
                </a:cubicBezTo>
                <a:cubicBezTo>
                  <a:pt x="410834" y="113798"/>
                  <a:pt x="409317" y="113798"/>
                  <a:pt x="407800" y="112282"/>
                </a:cubicBezTo>
                <a:cubicBezTo>
                  <a:pt x="402489" y="109251"/>
                  <a:pt x="396420" y="106220"/>
                  <a:pt x="391110" y="103189"/>
                </a:cubicBezTo>
                <a:cubicBezTo>
                  <a:pt x="385799" y="100915"/>
                  <a:pt x="384282" y="94853"/>
                  <a:pt x="386558" y="89549"/>
                </a:cubicBezTo>
                <a:cubicBezTo>
                  <a:pt x="388834" y="84244"/>
                  <a:pt x="394903" y="82729"/>
                  <a:pt x="400213" y="85002"/>
                </a:cubicBezTo>
                <a:close/>
                <a:moveTo>
                  <a:pt x="255897" y="76571"/>
                </a:moveTo>
                <a:cubicBezTo>
                  <a:pt x="261215" y="75053"/>
                  <a:pt x="266534" y="77330"/>
                  <a:pt x="268814" y="82644"/>
                </a:cubicBezTo>
                <a:cubicBezTo>
                  <a:pt x="271093" y="87958"/>
                  <a:pt x="268054" y="94032"/>
                  <a:pt x="262735" y="95550"/>
                </a:cubicBezTo>
                <a:cubicBezTo>
                  <a:pt x="257416" y="97827"/>
                  <a:pt x="251338" y="100864"/>
                  <a:pt x="245259" y="103141"/>
                </a:cubicBezTo>
                <a:cubicBezTo>
                  <a:pt x="243739" y="103901"/>
                  <a:pt x="242219" y="104660"/>
                  <a:pt x="240700" y="104660"/>
                </a:cubicBezTo>
                <a:cubicBezTo>
                  <a:pt x="237660" y="104660"/>
                  <a:pt x="233861" y="102382"/>
                  <a:pt x="231582" y="99346"/>
                </a:cubicBezTo>
                <a:cubicBezTo>
                  <a:pt x="229302" y="94032"/>
                  <a:pt x="231582" y="87958"/>
                  <a:pt x="236141" y="85681"/>
                </a:cubicBezTo>
                <a:cubicBezTo>
                  <a:pt x="242979" y="81885"/>
                  <a:pt x="249058" y="79608"/>
                  <a:pt x="255897" y="76571"/>
                </a:cubicBezTo>
                <a:close/>
                <a:moveTo>
                  <a:pt x="318232" y="65184"/>
                </a:moveTo>
                <a:lnTo>
                  <a:pt x="318990" y="65184"/>
                </a:lnTo>
                <a:cubicBezTo>
                  <a:pt x="325813" y="65184"/>
                  <a:pt x="332636" y="65944"/>
                  <a:pt x="339459" y="66705"/>
                </a:cubicBezTo>
                <a:cubicBezTo>
                  <a:pt x="344766" y="67465"/>
                  <a:pt x="349314" y="72028"/>
                  <a:pt x="348556" y="78111"/>
                </a:cubicBezTo>
                <a:cubicBezTo>
                  <a:pt x="347798" y="83435"/>
                  <a:pt x="343249" y="87237"/>
                  <a:pt x="337943" y="87237"/>
                </a:cubicBezTo>
                <a:cubicBezTo>
                  <a:pt x="337943" y="87237"/>
                  <a:pt x="337184" y="86476"/>
                  <a:pt x="337184" y="86476"/>
                </a:cubicBezTo>
                <a:cubicBezTo>
                  <a:pt x="331120" y="85716"/>
                  <a:pt x="325055" y="85716"/>
                  <a:pt x="318990" y="85716"/>
                </a:cubicBezTo>
                <a:cubicBezTo>
                  <a:pt x="312925" y="85716"/>
                  <a:pt x="308376" y="81153"/>
                  <a:pt x="308376" y="75830"/>
                </a:cubicBezTo>
                <a:cubicBezTo>
                  <a:pt x="308376" y="69746"/>
                  <a:pt x="312925" y="65184"/>
                  <a:pt x="318232" y="65184"/>
                </a:cubicBezTo>
                <a:close/>
                <a:moveTo>
                  <a:pt x="133656" y="60677"/>
                </a:moveTo>
                <a:cubicBezTo>
                  <a:pt x="121506" y="69778"/>
                  <a:pt x="109355" y="79638"/>
                  <a:pt x="98723" y="91015"/>
                </a:cubicBezTo>
                <a:lnTo>
                  <a:pt x="132138" y="91015"/>
                </a:lnTo>
                <a:cubicBezTo>
                  <a:pt x="133656" y="89498"/>
                  <a:pt x="135175" y="87223"/>
                  <a:pt x="136694" y="85706"/>
                </a:cubicBezTo>
                <a:cubicBezTo>
                  <a:pt x="138213" y="83431"/>
                  <a:pt x="140491" y="81155"/>
                  <a:pt x="142010" y="79638"/>
                </a:cubicBezTo>
                <a:cubicBezTo>
                  <a:pt x="144288" y="77363"/>
                  <a:pt x="146566" y="75088"/>
                  <a:pt x="148085" y="73571"/>
                </a:cubicBezTo>
                <a:cubicBezTo>
                  <a:pt x="150364" y="71295"/>
                  <a:pt x="151882" y="69020"/>
                  <a:pt x="154161" y="67503"/>
                </a:cubicBezTo>
                <a:cubicBezTo>
                  <a:pt x="156439" y="65228"/>
                  <a:pt x="159477" y="62952"/>
                  <a:pt x="161755" y="60677"/>
                </a:cubicBezTo>
                <a:close/>
                <a:moveTo>
                  <a:pt x="214914" y="25029"/>
                </a:moveTo>
                <a:cubicBezTo>
                  <a:pt x="198966" y="28063"/>
                  <a:pt x="183018" y="33372"/>
                  <a:pt x="168589" y="40198"/>
                </a:cubicBezTo>
                <a:lnTo>
                  <a:pt x="188334" y="40198"/>
                </a:lnTo>
                <a:cubicBezTo>
                  <a:pt x="190612" y="38681"/>
                  <a:pt x="193650" y="37164"/>
                  <a:pt x="196688" y="34889"/>
                </a:cubicBezTo>
                <a:cubicBezTo>
                  <a:pt x="198207" y="34131"/>
                  <a:pt x="199725" y="32614"/>
                  <a:pt x="202004" y="31855"/>
                </a:cubicBezTo>
                <a:cubicBezTo>
                  <a:pt x="205041" y="30338"/>
                  <a:pt x="208079" y="28063"/>
                  <a:pt x="211877" y="26546"/>
                </a:cubicBezTo>
                <a:cubicBezTo>
                  <a:pt x="212636" y="25787"/>
                  <a:pt x="214155" y="25029"/>
                  <a:pt x="214914" y="25029"/>
                </a:cubicBezTo>
                <a:close/>
                <a:moveTo>
                  <a:pt x="318954" y="20478"/>
                </a:moveTo>
                <a:cubicBezTo>
                  <a:pt x="310600" y="20478"/>
                  <a:pt x="303006" y="20478"/>
                  <a:pt x="294653" y="21237"/>
                </a:cubicBezTo>
                <a:lnTo>
                  <a:pt x="290855" y="21995"/>
                </a:lnTo>
                <a:cubicBezTo>
                  <a:pt x="290096" y="21995"/>
                  <a:pt x="290096" y="21995"/>
                  <a:pt x="289337" y="22754"/>
                </a:cubicBezTo>
                <a:cubicBezTo>
                  <a:pt x="285540" y="22754"/>
                  <a:pt x="282502" y="23512"/>
                  <a:pt x="278705" y="24271"/>
                </a:cubicBezTo>
                <a:cubicBezTo>
                  <a:pt x="278705" y="24271"/>
                  <a:pt x="278705" y="24271"/>
                  <a:pt x="277945" y="24271"/>
                </a:cubicBezTo>
                <a:cubicBezTo>
                  <a:pt x="274908" y="25029"/>
                  <a:pt x="271111" y="25787"/>
                  <a:pt x="268073" y="26546"/>
                </a:cubicBezTo>
                <a:cubicBezTo>
                  <a:pt x="267314" y="26546"/>
                  <a:pt x="267314" y="26546"/>
                  <a:pt x="266554" y="26546"/>
                </a:cubicBezTo>
                <a:cubicBezTo>
                  <a:pt x="263517" y="27304"/>
                  <a:pt x="260479" y="28821"/>
                  <a:pt x="257441" y="29580"/>
                </a:cubicBezTo>
                <a:cubicBezTo>
                  <a:pt x="256682" y="29580"/>
                  <a:pt x="255922" y="30338"/>
                  <a:pt x="254404" y="30338"/>
                </a:cubicBezTo>
                <a:cubicBezTo>
                  <a:pt x="252125" y="31097"/>
                  <a:pt x="249847" y="31855"/>
                  <a:pt x="246810" y="32614"/>
                </a:cubicBezTo>
                <a:cubicBezTo>
                  <a:pt x="245291" y="33372"/>
                  <a:pt x="243012" y="34131"/>
                  <a:pt x="240734" y="35648"/>
                </a:cubicBezTo>
                <a:cubicBezTo>
                  <a:pt x="239215" y="35648"/>
                  <a:pt x="238456" y="36406"/>
                  <a:pt x="236937" y="37164"/>
                </a:cubicBezTo>
                <a:cubicBezTo>
                  <a:pt x="182259" y="59918"/>
                  <a:pt x="136694" y="105426"/>
                  <a:pt x="109355" y="163069"/>
                </a:cubicBezTo>
                <a:cubicBezTo>
                  <a:pt x="109355" y="163828"/>
                  <a:pt x="109355" y="163828"/>
                  <a:pt x="109355" y="164586"/>
                </a:cubicBezTo>
                <a:cubicBezTo>
                  <a:pt x="107836" y="167620"/>
                  <a:pt x="106318" y="170654"/>
                  <a:pt x="104799" y="174446"/>
                </a:cubicBezTo>
                <a:cubicBezTo>
                  <a:pt x="104039" y="175205"/>
                  <a:pt x="103280" y="176722"/>
                  <a:pt x="103280" y="178239"/>
                </a:cubicBezTo>
                <a:cubicBezTo>
                  <a:pt x="101761" y="180514"/>
                  <a:pt x="101002" y="182789"/>
                  <a:pt x="100242" y="185823"/>
                </a:cubicBezTo>
                <a:cubicBezTo>
                  <a:pt x="99483" y="187341"/>
                  <a:pt x="98723" y="188858"/>
                  <a:pt x="97964" y="190374"/>
                </a:cubicBezTo>
                <a:cubicBezTo>
                  <a:pt x="97205" y="192650"/>
                  <a:pt x="96445" y="194925"/>
                  <a:pt x="95686" y="197201"/>
                </a:cubicBezTo>
                <a:cubicBezTo>
                  <a:pt x="95686" y="199476"/>
                  <a:pt x="94926" y="200993"/>
                  <a:pt x="94167" y="203268"/>
                </a:cubicBezTo>
                <a:cubicBezTo>
                  <a:pt x="93408" y="204785"/>
                  <a:pt x="92648" y="207061"/>
                  <a:pt x="92648" y="209336"/>
                </a:cubicBezTo>
                <a:cubicBezTo>
                  <a:pt x="91889" y="211611"/>
                  <a:pt x="91129" y="213128"/>
                  <a:pt x="90370" y="215404"/>
                </a:cubicBezTo>
                <a:cubicBezTo>
                  <a:pt x="90370" y="217679"/>
                  <a:pt x="89611" y="219955"/>
                  <a:pt x="88851" y="221471"/>
                </a:cubicBezTo>
                <a:cubicBezTo>
                  <a:pt x="88851" y="223747"/>
                  <a:pt x="88092" y="226022"/>
                  <a:pt x="87332" y="227539"/>
                </a:cubicBezTo>
                <a:cubicBezTo>
                  <a:pt x="87332" y="229815"/>
                  <a:pt x="86573" y="232090"/>
                  <a:pt x="86573" y="234365"/>
                </a:cubicBezTo>
                <a:cubicBezTo>
                  <a:pt x="85813" y="236641"/>
                  <a:pt x="85813" y="238158"/>
                  <a:pt x="85054" y="240433"/>
                </a:cubicBezTo>
                <a:cubicBezTo>
                  <a:pt x="85054" y="242708"/>
                  <a:pt x="84295" y="244984"/>
                  <a:pt x="84295" y="247259"/>
                </a:cubicBezTo>
                <a:cubicBezTo>
                  <a:pt x="83535" y="249535"/>
                  <a:pt x="83535" y="251810"/>
                  <a:pt x="83535" y="253327"/>
                </a:cubicBezTo>
                <a:cubicBezTo>
                  <a:pt x="82776" y="255602"/>
                  <a:pt x="82776" y="258636"/>
                  <a:pt x="82776" y="260912"/>
                </a:cubicBezTo>
                <a:cubicBezTo>
                  <a:pt x="82016" y="262428"/>
                  <a:pt x="82016" y="264704"/>
                  <a:pt x="82016" y="266221"/>
                </a:cubicBezTo>
                <a:cubicBezTo>
                  <a:pt x="82016" y="269255"/>
                  <a:pt x="81257" y="272288"/>
                  <a:pt x="81257" y="275322"/>
                </a:cubicBezTo>
                <a:cubicBezTo>
                  <a:pt x="81257" y="276839"/>
                  <a:pt x="81257" y="278356"/>
                  <a:pt x="81257" y="279873"/>
                </a:cubicBezTo>
                <a:cubicBezTo>
                  <a:pt x="80498" y="284424"/>
                  <a:pt x="80498" y="288975"/>
                  <a:pt x="80498" y="293525"/>
                </a:cubicBezTo>
                <a:cubicBezTo>
                  <a:pt x="80498" y="298076"/>
                  <a:pt x="80498" y="302627"/>
                  <a:pt x="81257" y="306419"/>
                </a:cubicBezTo>
                <a:cubicBezTo>
                  <a:pt x="81257" y="308695"/>
                  <a:pt x="81257" y="310212"/>
                  <a:pt x="81257" y="311729"/>
                </a:cubicBezTo>
                <a:cubicBezTo>
                  <a:pt x="81257" y="314004"/>
                  <a:pt x="81257" y="317038"/>
                  <a:pt x="82016" y="320072"/>
                </a:cubicBezTo>
                <a:cubicBezTo>
                  <a:pt x="82016" y="321589"/>
                  <a:pt x="82016" y="323864"/>
                  <a:pt x="82776" y="325381"/>
                </a:cubicBezTo>
                <a:cubicBezTo>
                  <a:pt x="82776" y="328415"/>
                  <a:pt x="82776" y="330690"/>
                  <a:pt x="83535" y="332966"/>
                </a:cubicBezTo>
                <a:cubicBezTo>
                  <a:pt x="83535" y="335241"/>
                  <a:pt x="83535" y="336758"/>
                  <a:pt x="84295" y="339033"/>
                </a:cubicBezTo>
                <a:cubicBezTo>
                  <a:pt x="84295" y="341309"/>
                  <a:pt x="85054" y="343584"/>
                  <a:pt x="85054" y="345859"/>
                </a:cubicBezTo>
                <a:cubicBezTo>
                  <a:pt x="85813" y="348135"/>
                  <a:pt x="85813" y="350410"/>
                  <a:pt x="86573" y="351927"/>
                </a:cubicBezTo>
                <a:cubicBezTo>
                  <a:pt x="86573" y="354203"/>
                  <a:pt x="87332" y="356478"/>
                  <a:pt x="87332" y="358753"/>
                </a:cubicBezTo>
                <a:cubicBezTo>
                  <a:pt x="88092" y="361029"/>
                  <a:pt x="88851" y="362546"/>
                  <a:pt x="88851" y="364821"/>
                </a:cubicBezTo>
                <a:cubicBezTo>
                  <a:pt x="89611" y="367096"/>
                  <a:pt x="90370" y="369372"/>
                  <a:pt x="90370" y="370889"/>
                </a:cubicBezTo>
                <a:cubicBezTo>
                  <a:pt x="91129" y="373164"/>
                  <a:pt x="91889" y="375439"/>
                  <a:pt x="91889" y="376956"/>
                </a:cubicBezTo>
                <a:cubicBezTo>
                  <a:pt x="92648" y="379232"/>
                  <a:pt x="93408" y="381507"/>
                  <a:pt x="94167" y="383783"/>
                </a:cubicBezTo>
                <a:cubicBezTo>
                  <a:pt x="94926" y="385300"/>
                  <a:pt x="95686" y="387575"/>
                  <a:pt x="95686" y="389092"/>
                </a:cubicBezTo>
                <a:cubicBezTo>
                  <a:pt x="96445" y="391367"/>
                  <a:pt x="97205" y="393643"/>
                  <a:pt x="97964" y="395918"/>
                </a:cubicBezTo>
                <a:cubicBezTo>
                  <a:pt x="98723" y="397435"/>
                  <a:pt x="99483" y="398952"/>
                  <a:pt x="100242" y="401227"/>
                </a:cubicBezTo>
                <a:cubicBezTo>
                  <a:pt x="101002" y="403503"/>
                  <a:pt x="101761" y="405778"/>
                  <a:pt x="103280" y="408812"/>
                </a:cubicBezTo>
                <a:cubicBezTo>
                  <a:pt x="103280" y="409570"/>
                  <a:pt x="104039" y="411087"/>
                  <a:pt x="104799" y="412604"/>
                </a:cubicBezTo>
                <a:cubicBezTo>
                  <a:pt x="106318" y="415638"/>
                  <a:pt x="107077" y="418672"/>
                  <a:pt x="108596" y="422464"/>
                </a:cubicBezTo>
                <a:cubicBezTo>
                  <a:pt x="109355" y="422464"/>
                  <a:pt x="109355" y="423223"/>
                  <a:pt x="109355" y="423223"/>
                </a:cubicBezTo>
                <a:cubicBezTo>
                  <a:pt x="136694" y="481624"/>
                  <a:pt x="182259" y="526374"/>
                  <a:pt x="236937" y="549886"/>
                </a:cubicBezTo>
                <a:cubicBezTo>
                  <a:pt x="237697" y="549886"/>
                  <a:pt x="239215" y="550644"/>
                  <a:pt x="240734" y="551403"/>
                </a:cubicBezTo>
                <a:cubicBezTo>
                  <a:pt x="243012" y="552161"/>
                  <a:pt x="245291" y="552920"/>
                  <a:pt x="246810" y="553678"/>
                </a:cubicBezTo>
                <a:cubicBezTo>
                  <a:pt x="249847" y="554437"/>
                  <a:pt x="252125" y="555195"/>
                  <a:pt x="254404" y="555954"/>
                </a:cubicBezTo>
                <a:cubicBezTo>
                  <a:pt x="255922" y="556712"/>
                  <a:pt x="256682" y="556712"/>
                  <a:pt x="257441" y="557471"/>
                </a:cubicBezTo>
                <a:cubicBezTo>
                  <a:pt x="260479" y="558229"/>
                  <a:pt x="263517" y="558988"/>
                  <a:pt x="266554" y="559746"/>
                </a:cubicBezTo>
                <a:cubicBezTo>
                  <a:pt x="267314" y="559746"/>
                  <a:pt x="267314" y="559746"/>
                  <a:pt x="268073" y="559746"/>
                </a:cubicBezTo>
                <a:cubicBezTo>
                  <a:pt x="271111" y="560504"/>
                  <a:pt x="274908" y="561263"/>
                  <a:pt x="277945" y="562021"/>
                </a:cubicBezTo>
                <a:cubicBezTo>
                  <a:pt x="278705" y="562021"/>
                  <a:pt x="278705" y="562021"/>
                  <a:pt x="278705" y="562780"/>
                </a:cubicBezTo>
                <a:cubicBezTo>
                  <a:pt x="282502" y="562780"/>
                  <a:pt x="285540" y="563538"/>
                  <a:pt x="289337" y="564297"/>
                </a:cubicBezTo>
                <a:cubicBezTo>
                  <a:pt x="290096" y="564297"/>
                  <a:pt x="290096" y="564297"/>
                  <a:pt x="290855" y="564297"/>
                </a:cubicBezTo>
                <a:lnTo>
                  <a:pt x="294653" y="565055"/>
                </a:lnTo>
                <a:cubicBezTo>
                  <a:pt x="303006" y="565814"/>
                  <a:pt x="310600" y="566572"/>
                  <a:pt x="318954" y="566572"/>
                </a:cubicBezTo>
                <a:cubicBezTo>
                  <a:pt x="449573" y="566572"/>
                  <a:pt x="556650" y="443701"/>
                  <a:pt x="556650" y="293525"/>
                </a:cubicBezTo>
                <a:cubicBezTo>
                  <a:pt x="556650" y="142591"/>
                  <a:pt x="449573" y="20478"/>
                  <a:pt x="318954" y="20478"/>
                </a:cubicBezTo>
                <a:close/>
                <a:moveTo>
                  <a:pt x="258201" y="0"/>
                </a:moveTo>
                <a:cubicBezTo>
                  <a:pt x="268073" y="0"/>
                  <a:pt x="277945" y="758"/>
                  <a:pt x="287818" y="2275"/>
                </a:cubicBezTo>
                <a:cubicBezTo>
                  <a:pt x="298450" y="758"/>
                  <a:pt x="308322" y="0"/>
                  <a:pt x="318954" y="0"/>
                </a:cubicBezTo>
                <a:cubicBezTo>
                  <a:pt x="460964" y="0"/>
                  <a:pt x="577154" y="131214"/>
                  <a:pt x="577154" y="293525"/>
                </a:cubicBezTo>
                <a:cubicBezTo>
                  <a:pt x="577154" y="455078"/>
                  <a:pt x="460964" y="586292"/>
                  <a:pt x="318954" y="586292"/>
                </a:cubicBezTo>
                <a:cubicBezTo>
                  <a:pt x="308322" y="586292"/>
                  <a:pt x="298450" y="585534"/>
                  <a:pt x="287818" y="584775"/>
                </a:cubicBezTo>
                <a:cubicBezTo>
                  <a:pt x="277945" y="585534"/>
                  <a:pt x="268073" y="586292"/>
                  <a:pt x="258201" y="586292"/>
                </a:cubicBezTo>
                <a:cubicBezTo>
                  <a:pt x="203522" y="586292"/>
                  <a:pt x="152642" y="567331"/>
                  <a:pt x="110874" y="533958"/>
                </a:cubicBezTo>
                <a:cubicBezTo>
                  <a:pt x="110115" y="533200"/>
                  <a:pt x="109355" y="533200"/>
                  <a:pt x="108596" y="532441"/>
                </a:cubicBezTo>
                <a:cubicBezTo>
                  <a:pt x="91129" y="518031"/>
                  <a:pt x="75182" y="501344"/>
                  <a:pt x="60753" y="482383"/>
                </a:cubicBezTo>
                <a:cubicBezTo>
                  <a:pt x="60753" y="482383"/>
                  <a:pt x="59993" y="481624"/>
                  <a:pt x="59993" y="480866"/>
                </a:cubicBezTo>
                <a:cubicBezTo>
                  <a:pt x="46324" y="461904"/>
                  <a:pt x="34173" y="441426"/>
                  <a:pt x="25060" y="419430"/>
                </a:cubicBezTo>
                <a:cubicBezTo>
                  <a:pt x="24301" y="418672"/>
                  <a:pt x="24301" y="417913"/>
                  <a:pt x="24301" y="417913"/>
                </a:cubicBezTo>
                <a:cubicBezTo>
                  <a:pt x="8353" y="379990"/>
                  <a:pt x="0" y="337516"/>
                  <a:pt x="0" y="293525"/>
                </a:cubicBezTo>
                <a:cubicBezTo>
                  <a:pt x="0" y="264704"/>
                  <a:pt x="3037" y="237399"/>
                  <a:pt x="9872" y="211611"/>
                </a:cubicBezTo>
                <a:cubicBezTo>
                  <a:pt x="9872" y="210095"/>
                  <a:pt x="10632" y="209336"/>
                  <a:pt x="10632" y="207819"/>
                </a:cubicBezTo>
                <a:cubicBezTo>
                  <a:pt x="15188" y="191133"/>
                  <a:pt x="21263" y="174446"/>
                  <a:pt x="28857" y="158519"/>
                </a:cubicBezTo>
                <a:cubicBezTo>
                  <a:pt x="28857" y="157760"/>
                  <a:pt x="28857" y="157760"/>
                  <a:pt x="29617" y="157002"/>
                </a:cubicBezTo>
                <a:cubicBezTo>
                  <a:pt x="39489" y="134248"/>
                  <a:pt x="52399" y="113769"/>
                  <a:pt x="67588" y="94808"/>
                </a:cubicBezTo>
                <a:cubicBezTo>
                  <a:pt x="68347" y="94808"/>
                  <a:pt x="68347" y="94049"/>
                  <a:pt x="69106" y="94049"/>
                </a:cubicBezTo>
                <a:cubicBezTo>
                  <a:pt x="85054" y="74329"/>
                  <a:pt x="103280" y="57643"/>
                  <a:pt x="123025" y="43232"/>
                </a:cubicBezTo>
                <a:cubicBezTo>
                  <a:pt x="162514" y="15927"/>
                  <a:pt x="208839" y="0"/>
                  <a:pt x="2582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/>
          </a:p>
        </p:txBody>
      </p:sp>
      <p:sp>
        <p:nvSpPr>
          <p:cNvPr id="28" name="îṧḷïḋe">
            <a:extLst>
              <a:ext uri="{FF2B5EF4-FFF2-40B4-BE49-F238E27FC236}">
                <a16:creationId xmlns:a16="http://schemas.microsoft.com/office/drawing/2014/main" id="{4F825369-3022-47BF-BD0B-DD49B01EAE38}"/>
              </a:ext>
            </a:extLst>
          </p:cNvPr>
          <p:cNvSpPr/>
          <p:nvPr/>
        </p:nvSpPr>
        <p:spPr>
          <a:xfrm>
            <a:off x="8062941" y="2295378"/>
            <a:ext cx="3389923" cy="610261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rmAutofit/>
          </a:bodyPr>
          <a:lstStyle/>
          <a:p>
            <a:pPr marL="228594" indent="-228594">
              <a:lnSpc>
                <a:spcPct val="120000"/>
              </a:lnSpc>
              <a:buFont typeface="Arial" pitchFamily="34" charset="0"/>
              <a:buChar char="•"/>
              <a:tabLst>
                <a:tab pos="228594" algn="l"/>
              </a:tabLst>
              <a:defRPr/>
            </a:pPr>
            <a:r>
              <a:rPr lang="en-US" altLang="zh-CN" sz="900" dirty="0"/>
              <a:t>Supporting text here.</a:t>
            </a:r>
          </a:p>
          <a:p>
            <a:pPr marL="228594" indent="-228594">
              <a:lnSpc>
                <a:spcPct val="120000"/>
              </a:lnSpc>
              <a:buFont typeface="Arial" pitchFamily="34" charset="0"/>
              <a:buChar char="•"/>
              <a:tabLst>
                <a:tab pos="228594" algn="l"/>
              </a:tabLst>
              <a:defRPr/>
            </a:pPr>
            <a:r>
              <a:rPr lang="en-US" altLang="zh-CN" sz="900" dirty="0"/>
              <a:t>When you copy &amp; paste, choose "keep text only" option.</a:t>
            </a:r>
          </a:p>
        </p:txBody>
      </p:sp>
      <p:sp>
        <p:nvSpPr>
          <p:cNvPr id="29" name="ïṡ1iḋè">
            <a:extLst>
              <a:ext uri="{FF2B5EF4-FFF2-40B4-BE49-F238E27FC236}">
                <a16:creationId xmlns:a16="http://schemas.microsoft.com/office/drawing/2014/main" id="{9E516C1A-28BA-4C9D-807E-2F62671A1E96}"/>
              </a:ext>
            </a:extLst>
          </p:cNvPr>
          <p:cNvSpPr txBox="1"/>
          <p:nvPr/>
        </p:nvSpPr>
        <p:spPr bwMode="auto">
          <a:xfrm>
            <a:off x="8062941" y="1842919"/>
            <a:ext cx="3389923" cy="43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 sz="1600" b="1" dirty="0">
                <a:solidFill>
                  <a:schemeClr val="accent1"/>
                </a:solidFill>
              </a:rPr>
              <a:t>Text here</a:t>
            </a:r>
          </a:p>
        </p:txBody>
      </p:sp>
      <p:sp>
        <p:nvSpPr>
          <p:cNvPr id="24" name="íSlîḍè">
            <a:extLst>
              <a:ext uri="{FF2B5EF4-FFF2-40B4-BE49-F238E27FC236}">
                <a16:creationId xmlns:a16="http://schemas.microsoft.com/office/drawing/2014/main" id="{109C1624-3527-488E-AEB1-8A8942A82D06}"/>
              </a:ext>
            </a:extLst>
          </p:cNvPr>
          <p:cNvSpPr/>
          <p:nvPr/>
        </p:nvSpPr>
        <p:spPr>
          <a:xfrm>
            <a:off x="7412166" y="3199309"/>
            <a:ext cx="475490" cy="475488"/>
          </a:xfrm>
          <a:custGeom>
            <a:avLst/>
            <a:gdLst>
              <a:gd name="connsiteX0" fmla="*/ 0 w 670873"/>
              <a:gd name="connsiteY0" fmla="*/ 335437 h 670873"/>
              <a:gd name="connsiteX1" fmla="*/ 335437 w 670873"/>
              <a:gd name="connsiteY1" fmla="*/ 0 h 670873"/>
              <a:gd name="connsiteX2" fmla="*/ 670874 w 670873"/>
              <a:gd name="connsiteY2" fmla="*/ 335437 h 670873"/>
              <a:gd name="connsiteX3" fmla="*/ 335437 w 670873"/>
              <a:gd name="connsiteY3" fmla="*/ 670874 h 670873"/>
              <a:gd name="connsiteX4" fmla="*/ 0 w 670873"/>
              <a:gd name="connsiteY4" fmla="*/ 335437 h 670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873" h="670873">
                <a:moveTo>
                  <a:pt x="0" y="335437"/>
                </a:moveTo>
                <a:cubicBezTo>
                  <a:pt x="0" y="150180"/>
                  <a:pt x="150180" y="0"/>
                  <a:pt x="335437" y="0"/>
                </a:cubicBezTo>
                <a:cubicBezTo>
                  <a:pt x="520694" y="0"/>
                  <a:pt x="670874" y="150180"/>
                  <a:pt x="670874" y="335437"/>
                </a:cubicBezTo>
                <a:cubicBezTo>
                  <a:pt x="670874" y="520694"/>
                  <a:pt x="520694" y="670874"/>
                  <a:pt x="335437" y="670874"/>
                </a:cubicBezTo>
                <a:cubicBezTo>
                  <a:pt x="150180" y="670874"/>
                  <a:pt x="0" y="520694"/>
                  <a:pt x="0" y="335437"/>
                </a:cubicBezTo>
                <a:close/>
              </a:path>
            </a:pathLst>
          </a:cu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dirty="0"/>
          </a:p>
        </p:txBody>
      </p:sp>
      <p:sp>
        <p:nvSpPr>
          <p:cNvPr id="25" name="íşḻíḓê">
            <a:extLst>
              <a:ext uri="{FF2B5EF4-FFF2-40B4-BE49-F238E27FC236}">
                <a16:creationId xmlns:a16="http://schemas.microsoft.com/office/drawing/2014/main" id="{16A36CA2-C805-4E20-9EA1-02104D40954B}"/>
              </a:ext>
            </a:extLst>
          </p:cNvPr>
          <p:cNvSpPr/>
          <p:nvPr/>
        </p:nvSpPr>
        <p:spPr bwMode="auto">
          <a:xfrm>
            <a:off x="7516752" y="3340958"/>
            <a:ext cx="266317" cy="192183"/>
          </a:xfrm>
          <a:custGeom>
            <a:avLst/>
            <a:gdLst>
              <a:gd name="connsiteX0" fmla="*/ 91000 w 605879"/>
              <a:gd name="connsiteY0" fmla="*/ 173662 h 437224"/>
              <a:gd name="connsiteX1" fmla="*/ 331193 w 605879"/>
              <a:gd name="connsiteY1" fmla="*/ 173662 h 437224"/>
              <a:gd name="connsiteX2" fmla="*/ 342454 w 605879"/>
              <a:gd name="connsiteY2" fmla="*/ 184882 h 437224"/>
              <a:gd name="connsiteX3" fmla="*/ 331193 w 605879"/>
              <a:gd name="connsiteY3" fmla="*/ 196102 h 437224"/>
              <a:gd name="connsiteX4" fmla="*/ 91000 w 605879"/>
              <a:gd name="connsiteY4" fmla="*/ 196102 h 437224"/>
              <a:gd name="connsiteX5" fmla="*/ 79739 w 605879"/>
              <a:gd name="connsiteY5" fmla="*/ 184882 h 437224"/>
              <a:gd name="connsiteX6" fmla="*/ 91000 w 605879"/>
              <a:gd name="connsiteY6" fmla="*/ 173662 h 437224"/>
              <a:gd name="connsiteX7" fmla="*/ 421630 w 605879"/>
              <a:gd name="connsiteY7" fmla="*/ 131441 h 437224"/>
              <a:gd name="connsiteX8" fmla="*/ 423552 w 605879"/>
              <a:gd name="connsiteY8" fmla="*/ 152274 h 437224"/>
              <a:gd name="connsiteX9" fmla="*/ 275961 w 605879"/>
              <a:gd name="connsiteY9" fmla="*/ 300986 h 437224"/>
              <a:gd name="connsiteX10" fmla="*/ 408175 w 605879"/>
              <a:gd name="connsiteY10" fmla="*/ 358277 h 437224"/>
              <a:gd name="connsiteX11" fmla="*/ 418060 w 605879"/>
              <a:gd name="connsiteY11" fmla="*/ 365267 h 437224"/>
              <a:gd name="connsiteX12" fmla="*/ 488218 w 605879"/>
              <a:gd name="connsiteY12" fmla="*/ 410360 h 437224"/>
              <a:gd name="connsiteX13" fmla="*/ 474214 w 605879"/>
              <a:gd name="connsiteY13" fmla="*/ 363348 h 437224"/>
              <a:gd name="connsiteX14" fmla="*/ 482039 w 605879"/>
              <a:gd name="connsiteY14" fmla="*/ 349916 h 437224"/>
              <a:gd name="connsiteX15" fmla="*/ 583363 w 605879"/>
              <a:gd name="connsiteY15" fmla="*/ 244928 h 437224"/>
              <a:gd name="connsiteX16" fmla="*/ 421630 w 605879"/>
              <a:gd name="connsiteY16" fmla="*/ 131441 h 437224"/>
              <a:gd name="connsiteX17" fmla="*/ 75898 w 605879"/>
              <a:gd name="connsiteY17" fmla="*/ 120173 h 437224"/>
              <a:gd name="connsiteX18" fmla="*/ 340509 w 605879"/>
              <a:gd name="connsiteY18" fmla="*/ 120173 h 437224"/>
              <a:gd name="connsiteX19" fmla="*/ 351769 w 605879"/>
              <a:gd name="connsiteY19" fmla="*/ 131428 h 437224"/>
              <a:gd name="connsiteX20" fmla="*/ 340509 w 605879"/>
              <a:gd name="connsiteY20" fmla="*/ 142683 h 437224"/>
              <a:gd name="connsiteX21" fmla="*/ 75898 w 605879"/>
              <a:gd name="connsiteY21" fmla="*/ 142683 h 437224"/>
              <a:gd name="connsiteX22" fmla="*/ 64638 w 605879"/>
              <a:gd name="connsiteY22" fmla="*/ 131428 h 437224"/>
              <a:gd name="connsiteX23" fmla="*/ 75898 w 605879"/>
              <a:gd name="connsiteY23" fmla="*/ 120173 h 437224"/>
              <a:gd name="connsiteX24" fmla="*/ 210609 w 605879"/>
              <a:gd name="connsiteY24" fmla="*/ 22478 h 437224"/>
              <a:gd name="connsiteX25" fmla="*/ 22516 w 605879"/>
              <a:gd name="connsiteY25" fmla="*/ 153508 h 437224"/>
              <a:gd name="connsiteX26" fmla="*/ 139216 w 605879"/>
              <a:gd name="connsiteY26" fmla="*/ 274807 h 437224"/>
              <a:gd name="connsiteX27" fmla="*/ 147042 w 605879"/>
              <a:gd name="connsiteY27" fmla="*/ 288102 h 437224"/>
              <a:gd name="connsiteX28" fmla="*/ 130017 w 605879"/>
              <a:gd name="connsiteY28" fmla="*/ 344297 h 437224"/>
              <a:gd name="connsiteX29" fmla="*/ 214041 w 605879"/>
              <a:gd name="connsiteY29" fmla="*/ 291254 h 437224"/>
              <a:gd name="connsiteX30" fmla="*/ 223927 w 605879"/>
              <a:gd name="connsiteY30" fmla="*/ 284264 h 437224"/>
              <a:gd name="connsiteX31" fmla="*/ 398839 w 605879"/>
              <a:gd name="connsiteY31" fmla="*/ 152960 h 437224"/>
              <a:gd name="connsiteX32" fmla="*/ 369596 w 605879"/>
              <a:gd name="connsiteY32" fmla="*/ 80592 h 437224"/>
              <a:gd name="connsiteX33" fmla="*/ 210609 w 605879"/>
              <a:gd name="connsiteY33" fmla="*/ 22478 h 437224"/>
              <a:gd name="connsiteX34" fmla="*/ 210609 w 605879"/>
              <a:gd name="connsiteY34" fmla="*/ 0 h 437224"/>
              <a:gd name="connsiteX35" fmla="*/ 385796 w 605879"/>
              <a:gd name="connsiteY35" fmla="*/ 64967 h 437224"/>
              <a:gd name="connsiteX36" fmla="*/ 414079 w 605879"/>
              <a:gd name="connsiteY36" fmla="*/ 109100 h 437224"/>
              <a:gd name="connsiteX37" fmla="*/ 419845 w 605879"/>
              <a:gd name="connsiteY37" fmla="*/ 108963 h 437224"/>
              <a:gd name="connsiteX38" fmla="*/ 605879 w 605879"/>
              <a:gd name="connsiteY38" fmla="*/ 244928 h 437224"/>
              <a:gd name="connsiteX39" fmla="*/ 498515 w 605879"/>
              <a:gd name="connsiteY39" fmla="*/ 368420 h 437224"/>
              <a:gd name="connsiteX40" fmla="*/ 516088 w 605879"/>
              <a:gd name="connsiteY40" fmla="*/ 414609 h 437224"/>
              <a:gd name="connsiteX41" fmla="*/ 522953 w 605879"/>
              <a:gd name="connsiteY41" fmla="*/ 428178 h 437224"/>
              <a:gd name="connsiteX42" fmla="*/ 510185 w 605879"/>
              <a:gd name="connsiteY42" fmla="*/ 437224 h 437224"/>
              <a:gd name="connsiteX43" fmla="*/ 400487 w 605879"/>
              <a:gd name="connsiteY43" fmla="*/ 380344 h 437224"/>
              <a:gd name="connsiteX44" fmla="*/ 250836 w 605879"/>
              <a:gd name="connsiteY44" fmla="*/ 304275 h 437224"/>
              <a:gd name="connsiteX45" fmla="*/ 231752 w 605879"/>
              <a:gd name="connsiteY45" fmla="*/ 306331 h 437224"/>
              <a:gd name="connsiteX46" fmla="*/ 107639 w 605879"/>
              <a:gd name="connsiteY46" fmla="*/ 371161 h 437224"/>
              <a:gd name="connsiteX47" fmla="*/ 94596 w 605879"/>
              <a:gd name="connsiteY47" fmla="*/ 361978 h 437224"/>
              <a:gd name="connsiteX48" fmla="*/ 102009 w 605879"/>
              <a:gd name="connsiteY48" fmla="*/ 348135 h 437224"/>
              <a:gd name="connsiteX49" fmla="*/ 122741 w 605879"/>
              <a:gd name="connsiteY49" fmla="*/ 293173 h 437224"/>
              <a:gd name="connsiteX50" fmla="*/ 0 w 605879"/>
              <a:gd name="connsiteY50" fmla="*/ 153508 h 437224"/>
              <a:gd name="connsiteX51" fmla="*/ 210609 w 605879"/>
              <a:gd name="connsiteY51" fmla="*/ 0 h 437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879" h="437224">
                <a:moveTo>
                  <a:pt x="91000" y="173662"/>
                </a:moveTo>
                <a:lnTo>
                  <a:pt x="331193" y="173662"/>
                </a:lnTo>
                <a:cubicBezTo>
                  <a:pt x="337373" y="173662"/>
                  <a:pt x="342454" y="178725"/>
                  <a:pt x="342454" y="184882"/>
                </a:cubicBezTo>
                <a:cubicBezTo>
                  <a:pt x="342454" y="191040"/>
                  <a:pt x="337373" y="196102"/>
                  <a:pt x="331193" y="196102"/>
                </a:cubicBezTo>
                <a:lnTo>
                  <a:pt x="91000" y="196102"/>
                </a:lnTo>
                <a:cubicBezTo>
                  <a:pt x="84683" y="196102"/>
                  <a:pt x="79739" y="191040"/>
                  <a:pt x="79739" y="184882"/>
                </a:cubicBezTo>
                <a:cubicBezTo>
                  <a:pt x="79739" y="178725"/>
                  <a:pt x="84683" y="173662"/>
                  <a:pt x="91000" y="173662"/>
                </a:cubicBezTo>
                <a:close/>
                <a:moveTo>
                  <a:pt x="421630" y="131441"/>
                </a:moveTo>
                <a:cubicBezTo>
                  <a:pt x="423003" y="138294"/>
                  <a:pt x="423552" y="145284"/>
                  <a:pt x="423552" y="152274"/>
                </a:cubicBezTo>
                <a:cubicBezTo>
                  <a:pt x="423552" y="220668"/>
                  <a:pt x="362456" y="281249"/>
                  <a:pt x="275961" y="300986"/>
                </a:cubicBezTo>
                <a:cubicBezTo>
                  <a:pt x="302047" y="334017"/>
                  <a:pt x="350924" y="355536"/>
                  <a:pt x="408175" y="358277"/>
                </a:cubicBezTo>
                <a:cubicBezTo>
                  <a:pt x="412569" y="358551"/>
                  <a:pt x="416413" y="361293"/>
                  <a:pt x="418060" y="365267"/>
                </a:cubicBezTo>
                <a:cubicBezTo>
                  <a:pt x="427259" y="388019"/>
                  <a:pt x="463505" y="403370"/>
                  <a:pt x="488218" y="410360"/>
                </a:cubicBezTo>
                <a:cubicBezTo>
                  <a:pt x="483962" y="399944"/>
                  <a:pt x="479156" y="385004"/>
                  <a:pt x="474214" y="363348"/>
                </a:cubicBezTo>
                <a:cubicBezTo>
                  <a:pt x="472841" y="357455"/>
                  <a:pt x="476273" y="351698"/>
                  <a:pt x="482039" y="349916"/>
                </a:cubicBezTo>
                <a:cubicBezTo>
                  <a:pt x="543685" y="332236"/>
                  <a:pt x="583500" y="290980"/>
                  <a:pt x="583363" y="244928"/>
                </a:cubicBezTo>
                <a:cubicBezTo>
                  <a:pt x="583363" y="182839"/>
                  <a:pt x="511009" y="132126"/>
                  <a:pt x="421630" y="131441"/>
                </a:cubicBezTo>
                <a:close/>
                <a:moveTo>
                  <a:pt x="75898" y="120173"/>
                </a:moveTo>
                <a:lnTo>
                  <a:pt x="340509" y="120173"/>
                </a:lnTo>
                <a:cubicBezTo>
                  <a:pt x="346826" y="120173"/>
                  <a:pt x="351769" y="125114"/>
                  <a:pt x="351769" y="131428"/>
                </a:cubicBezTo>
                <a:cubicBezTo>
                  <a:pt x="351769" y="137604"/>
                  <a:pt x="346826" y="142683"/>
                  <a:pt x="340509" y="142683"/>
                </a:cubicBezTo>
                <a:lnTo>
                  <a:pt x="75898" y="142683"/>
                </a:lnTo>
                <a:cubicBezTo>
                  <a:pt x="69719" y="142683"/>
                  <a:pt x="64638" y="137604"/>
                  <a:pt x="64638" y="131428"/>
                </a:cubicBezTo>
                <a:cubicBezTo>
                  <a:pt x="64638" y="125114"/>
                  <a:pt x="69719" y="120173"/>
                  <a:pt x="75898" y="120173"/>
                </a:cubicBezTo>
                <a:close/>
                <a:moveTo>
                  <a:pt x="210609" y="22478"/>
                </a:moveTo>
                <a:cubicBezTo>
                  <a:pt x="106952" y="22478"/>
                  <a:pt x="22516" y="81277"/>
                  <a:pt x="22516" y="153508"/>
                </a:cubicBezTo>
                <a:cubicBezTo>
                  <a:pt x="22516" y="206688"/>
                  <a:pt x="68372" y="254385"/>
                  <a:pt x="139216" y="274807"/>
                </a:cubicBezTo>
                <a:cubicBezTo>
                  <a:pt x="144983" y="276452"/>
                  <a:pt x="148415" y="282208"/>
                  <a:pt x="147042" y="288102"/>
                </a:cubicBezTo>
                <a:cubicBezTo>
                  <a:pt x="140864" y="314966"/>
                  <a:pt x="135097" y="332647"/>
                  <a:pt x="130017" y="344297"/>
                </a:cubicBezTo>
                <a:cubicBezTo>
                  <a:pt x="158437" y="336622"/>
                  <a:pt x="203058" y="318667"/>
                  <a:pt x="214041" y="291254"/>
                </a:cubicBezTo>
                <a:cubicBezTo>
                  <a:pt x="215689" y="287280"/>
                  <a:pt x="219533" y="284538"/>
                  <a:pt x="223927" y="284264"/>
                </a:cubicBezTo>
                <a:cubicBezTo>
                  <a:pt x="320170" y="279604"/>
                  <a:pt x="395407" y="223135"/>
                  <a:pt x="398839" y="152960"/>
                </a:cubicBezTo>
                <a:cubicBezTo>
                  <a:pt x="400075" y="126918"/>
                  <a:pt x="389915" y="101836"/>
                  <a:pt x="369596" y="80592"/>
                </a:cubicBezTo>
                <a:cubicBezTo>
                  <a:pt x="334860" y="44133"/>
                  <a:pt x="275412" y="22478"/>
                  <a:pt x="210609" y="22478"/>
                </a:cubicBezTo>
                <a:close/>
                <a:moveTo>
                  <a:pt x="210609" y="0"/>
                </a:moveTo>
                <a:cubicBezTo>
                  <a:pt x="281453" y="0"/>
                  <a:pt x="346942" y="24260"/>
                  <a:pt x="385796" y="64967"/>
                </a:cubicBezTo>
                <a:cubicBezTo>
                  <a:pt x="398702" y="78536"/>
                  <a:pt x="408175" y="93338"/>
                  <a:pt x="414079" y="109100"/>
                </a:cubicBezTo>
                <a:cubicBezTo>
                  <a:pt x="416001" y="108963"/>
                  <a:pt x="417923" y="108963"/>
                  <a:pt x="419845" y="108963"/>
                </a:cubicBezTo>
                <a:cubicBezTo>
                  <a:pt x="522404" y="108963"/>
                  <a:pt x="606016" y="169955"/>
                  <a:pt x="605879" y="244928"/>
                </a:cubicBezTo>
                <a:cubicBezTo>
                  <a:pt x="605879" y="298519"/>
                  <a:pt x="564141" y="346079"/>
                  <a:pt x="498515" y="368420"/>
                </a:cubicBezTo>
                <a:cubicBezTo>
                  <a:pt x="506066" y="398025"/>
                  <a:pt x="512931" y="412279"/>
                  <a:pt x="516088" y="414609"/>
                </a:cubicBezTo>
                <a:cubicBezTo>
                  <a:pt x="524601" y="418858"/>
                  <a:pt x="523228" y="426671"/>
                  <a:pt x="522953" y="428178"/>
                </a:cubicBezTo>
                <a:cubicBezTo>
                  <a:pt x="522541" y="429686"/>
                  <a:pt x="520207" y="437224"/>
                  <a:pt x="510185" y="437224"/>
                </a:cubicBezTo>
                <a:cubicBezTo>
                  <a:pt x="497828" y="437224"/>
                  <a:pt x="423689" y="421325"/>
                  <a:pt x="400487" y="380344"/>
                </a:cubicBezTo>
                <a:cubicBezTo>
                  <a:pt x="333899" y="375410"/>
                  <a:pt x="277746" y="346764"/>
                  <a:pt x="250836" y="304275"/>
                </a:cubicBezTo>
                <a:cubicBezTo>
                  <a:pt x="244521" y="305098"/>
                  <a:pt x="238205" y="305783"/>
                  <a:pt x="231752" y="306331"/>
                </a:cubicBezTo>
                <a:cubicBezTo>
                  <a:pt x="206216" y="353069"/>
                  <a:pt x="121643" y="371161"/>
                  <a:pt x="107639" y="371161"/>
                </a:cubicBezTo>
                <a:cubicBezTo>
                  <a:pt x="97616" y="371161"/>
                  <a:pt x="95145" y="364171"/>
                  <a:pt x="94596" y="361978"/>
                </a:cubicBezTo>
                <a:cubicBezTo>
                  <a:pt x="94184" y="360470"/>
                  <a:pt x="92948" y="352658"/>
                  <a:pt x="102009" y="348135"/>
                </a:cubicBezTo>
                <a:cubicBezTo>
                  <a:pt x="105030" y="345942"/>
                  <a:pt x="113130" y="331550"/>
                  <a:pt x="122741" y="293173"/>
                </a:cubicBezTo>
                <a:cubicBezTo>
                  <a:pt x="47778" y="268228"/>
                  <a:pt x="0" y="214226"/>
                  <a:pt x="0" y="153508"/>
                </a:cubicBezTo>
                <a:cubicBezTo>
                  <a:pt x="0" y="68804"/>
                  <a:pt x="94458" y="0"/>
                  <a:pt x="2106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/>
          </a:p>
        </p:txBody>
      </p:sp>
      <p:sp>
        <p:nvSpPr>
          <p:cNvPr id="22" name="íš1iḓé">
            <a:extLst>
              <a:ext uri="{FF2B5EF4-FFF2-40B4-BE49-F238E27FC236}">
                <a16:creationId xmlns:a16="http://schemas.microsoft.com/office/drawing/2014/main" id="{CAC80649-D8A7-4192-A48B-9F0BE4595ACB}"/>
              </a:ext>
            </a:extLst>
          </p:cNvPr>
          <p:cNvSpPr/>
          <p:nvPr/>
        </p:nvSpPr>
        <p:spPr>
          <a:xfrm>
            <a:off x="8062941" y="3475696"/>
            <a:ext cx="3389923" cy="610261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228594" indent="-228594">
              <a:lnSpc>
                <a:spcPct val="120000"/>
              </a:lnSpc>
              <a:buFont typeface="Arial" pitchFamily="34" charset="0"/>
              <a:buChar char="•"/>
              <a:tabLst>
                <a:tab pos="228594" algn="l"/>
              </a:tabLst>
              <a:defRPr/>
            </a:pPr>
            <a:r>
              <a:rPr lang="en-US" altLang="zh-CN" sz="900" dirty="0"/>
              <a:t>Supporting text here.</a:t>
            </a:r>
          </a:p>
          <a:p>
            <a:pPr marL="228594" indent="-228594">
              <a:lnSpc>
                <a:spcPct val="120000"/>
              </a:lnSpc>
              <a:buFont typeface="Arial" pitchFamily="34" charset="0"/>
              <a:buChar char="•"/>
              <a:tabLst>
                <a:tab pos="228594" algn="l"/>
              </a:tabLst>
              <a:defRPr/>
            </a:pPr>
            <a:r>
              <a:rPr lang="en-US" altLang="zh-CN" sz="900" dirty="0"/>
              <a:t>When you copy &amp; paste, choose "keep text only" option.</a:t>
            </a:r>
          </a:p>
        </p:txBody>
      </p:sp>
      <p:sp>
        <p:nvSpPr>
          <p:cNvPr id="23" name="işļíḓe">
            <a:extLst>
              <a:ext uri="{FF2B5EF4-FFF2-40B4-BE49-F238E27FC236}">
                <a16:creationId xmlns:a16="http://schemas.microsoft.com/office/drawing/2014/main" id="{E0A7F84C-A261-4D1E-94C3-A37BC721089C}"/>
              </a:ext>
            </a:extLst>
          </p:cNvPr>
          <p:cNvSpPr txBox="1"/>
          <p:nvPr/>
        </p:nvSpPr>
        <p:spPr bwMode="auto">
          <a:xfrm>
            <a:off x="8062941" y="3023237"/>
            <a:ext cx="3389923" cy="43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 sz="1600" b="1" dirty="0">
                <a:solidFill>
                  <a:schemeClr val="accent2"/>
                </a:solidFill>
              </a:rPr>
              <a:t>Text here</a:t>
            </a:r>
          </a:p>
        </p:txBody>
      </p:sp>
      <p:sp>
        <p:nvSpPr>
          <p:cNvPr id="18" name="îSlîḋé">
            <a:extLst>
              <a:ext uri="{FF2B5EF4-FFF2-40B4-BE49-F238E27FC236}">
                <a16:creationId xmlns:a16="http://schemas.microsoft.com/office/drawing/2014/main" id="{89F4FE46-987D-4766-AE5B-36ECF98E3DF5}"/>
              </a:ext>
            </a:extLst>
          </p:cNvPr>
          <p:cNvSpPr/>
          <p:nvPr/>
        </p:nvSpPr>
        <p:spPr>
          <a:xfrm>
            <a:off x="7412166" y="4379627"/>
            <a:ext cx="475490" cy="475488"/>
          </a:xfrm>
          <a:custGeom>
            <a:avLst/>
            <a:gdLst>
              <a:gd name="connsiteX0" fmla="*/ 0 w 670873"/>
              <a:gd name="connsiteY0" fmla="*/ 335437 h 670873"/>
              <a:gd name="connsiteX1" fmla="*/ 335437 w 670873"/>
              <a:gd name="connsiteY1" fmla="*/ 0 h 670873"/>
              <a:gd name="connsiteX2" fmla="*/ 670874 w 670873"/>
              <a:gd name="connsiteY2" fmla="*/ 335437 h 670873"/>
              <a:gd name="connsiteX3" fmla="*/ 335437 w 670873"/>
              <a:gd name="connsiteY3" fmla="*/ 670874 h 670873"/>
              <a:gd name="connsiteX4" fmla="*/ 0 w 670873"/>
              <a:gd name="connsiteY4" fmla="*/ 335437 h 670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873" h="670873">
                <a:moveTo>
                  <a:pt x="0" y="335437"/>
                </a:moveTo>
                <a:cubicBezTo>
                  <a:pt x="0" y="150180"/>
                  <a:pt x="150180" y="0"/>
                  <a:pt x="335437" y="0"/>
                </a:cubicBezTo>
                <a:cubicBezTo>
                  <a:pt x="520694" y="0"/>
                  <a:pt x="670874" y="150180"/>
                  <a:pt x="670874" y="335437"/>
                </a:cubicBezTo>
                <a:cubicBezTo>
                  <a:pt x="670874" y="520694"/>
                  <a:pt x="520694" y="670874"/>
                  <a:pt x="335437" y="670874"/>
                </a:cubicBezTo>
                <a:cubicBezTo>
                  <a:pt x="150180" y="670874"/>
                  <a:pt x="0" y="520694"/>
                  <a:pt x="0" y="335437"/>
                </a:cubicBezTo>
                <a:close/>
              </a:path>
            </a:pathLst>
          </a:custGeom>
          <a:solidFill>
            <a:schemeClr val="accent3"/>
          </a:solidFill>
          <a:ln w="28575">
            <a:solidFill>
              <a:schemeClr val="bg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dirty="0"/>
          </a:p>
        </p:txBody>
      </p:sp>
      <p:sp>
        <p:nvSpPr>
          <p:cNvPr id="19" name="îSľîďê">
            <a:extLst>
              <a:ext uri="{FF2B5EF4-FFF2-40B4-BE49-F238E27FC236}">
                <a16:creationId xmlns:a16="http://schemas.microsoft.com/office/drawing/2014/main" id="{EEADBCA8-A66D-4959-AF85-01CE976F5E61}"/>
              </a:ext>
            </a:extLst>
          </p:cNvPr>
          <p:cNvSpPr/>
          <p:nvPr/>
        </p:nvSpPr>
        <p:spPr bwMode="auto">
          <a:xfrm>
            <a:off x="7516752" y="4484385"/>
            <a:ext cx="266317" cy="265966"/>
          </a:xfrm>
          <a:custGeom>
            <a:avLst/>
            <a:gdLst>
              <a:gd name="connsiteX0" fmla="*/ 86413 w 591547"/>
              <a:gd name="connsiteY0" fmla="*/ 515758 h 590770"/>
              <a:gd name="connsiteX1" fmla="*/ 171919 w 591547"/>
              <a:gd name="connsiteY1" fmla="*/ 515758 h 590770"/>
              <a:gd name="connsiteX2" fmla="*/ 171919 w 591547"/>
              <a:gd name="connsiteY2" fmla="*/ 537523 h 590770"/>
              <a:gd name="connsiteX3" fmla="*/ 86413 w 591547"/>
              <a:gd name="connsiteY3" fmla="*/ 537523 h 590770"/>
              <a:gd name="connsiteX4" fmla="*/ 86413 w 591547"/>
              <a:gd name="connsiteY4" fmla="*/ 461733 h 590770"/>
              <a:gd name="connsiteX5" fmla="*/ 171919 w 591547"/>
              <a:gd name="connsiteY5" fmla="*/ 461733 h 590770"/>
              <a:gd name="connsiteX6" fmla="*/ 171919 w 591547"/>
              <a:gd name="connsiteY6" fmla="*/ 483498 h 590770"/>
              <a:gd name="connsiteX7" fmla="*/ 86413 w 591547"/>
              <a:gd name="connsiteY7" fmla="*/ 483498 h 590770"/>
              <a:gd name="connsiteX8" fmla="*/ 86413 w 591547"/>
              <a:gd name="connsiteY8" fmla="*/ 408616 h 590770"/>
              <a:gd name="connsiteX9" fmla="*/ 171919 w 591547"/>
              <a:gd name="connsiteY9" fmla="*/ 408616 h 590770"/>
              <a:gd name="connsiteX10" fmla="*/ 171919 w 591547"/>
              <a:gd name="connsiteY10" fmla="*/ 429474 h 590770"/>
              <a:gd name="connsiteX11" fmla="*/ 86413 w 591547"/>
              <a:gd name="connsiteY11" fmla="*/ 429474 h 590770"/>
              <a:gd name="connsiteX12" fmla="*/ 204177 w 591547"/>
              <a:gd name="connsiteY12" fmla="*/ 357041 h 590770"/>
              <a:gd name="connsiteX13" fmla="*/ 204177 w 591547"/>
              <a:gd name="connsiteY13" fmla="*/ 569815 h 590770"/>
              <a:gd name="connsiteX14" fmla="*/ 333300 w 591547"/>
              <a:gd name="connsiteY14" fmla="*/ 569815 h 590770"/>
              <a:gd name="connsiteX15" fmla="*/ 333300 w 591547"/>
              <a:gd name="connsiteY15" fmla="*/ 382026 h 590770"/>
              <a:gd name="connsiteX16" fmla="*/ 183194 w 591547"/>
              <a:gd name="connsiteY16" fmla="*/ 357041 h 590770"/>
              <a:gd name="connsiteX17" fmla="*/ 75053 w 591547"/>
              <a:gd name="connsiteY17" fmla="*/ 382026 h 590770"/>
              <a:gd name="connsiteX18" fmla="*/ 75053 w 591547"/>
              <a:gd name="connsiteY18" fmla="*/ 569815 h 590770"/>
              <a:gd name="connsiteX19" fmla="*/ 183194 w 591547"/>
              <a:gd name="connsiteY19" fmla="*/ 569815 h 590770"/>
              <a:gd name="connsiteX20" fmla="*/ 247709 w 591547"/>
              <a:gd name="connsiteY20" fmla="*/ 311838 h 590770"/>
              <a:gd name="connsiteX21" fmla="*/ 322851 w 591547"/>
              <a:gd name="connsiteY21" fmla="*/ 311838 h 590770"/>
              <a:gd name="connsiteX22" fmla="*/ 322851 w 591547"/>
              <a:gd name="connsiteY22" fmla="*/ 332826 h 590770"/>
              <a:gd name="connsiteX23" fmla="*/ 247709 w 591547"/>
              <a:gd name="connsiteY23" fmla="*/ 332826 h 590770"/>
              <a:gd name="connsiteX24" fmla="*/ 247709 w 591547"/>
              <a:gd name="connsiteY24" fmla="*/ 257944 h 590770"/>
              <a:gd name="connsiteX25" fmla="*/ 322851 w 591547"/>
              <a:gd name="connsiteY25" fmla="*/ 257944 h 590770"/>
              <a:gd name="connsiteX26" fmla="*/ 322851 w 591547"/>
              <a:gd name="connsiteY26" fmla="*/ 279580 h 590770"/>
              <a:gd name="connsiteX27" fmla="*/ 247709 w 591547"/>
              <a:gd name="connsiteY27" fmla="*/ 279580 h 590770"/>
              <a:gd name="connsiteX28" fmla="*/ 247709 w 591547"/>
              <a:gd name="connsiteY28" fmla="*/ 203919 h 590770"/>
              <a:gd name="connsiteX29" fmla="*/ 322851 w 591547"/>
              <a:gd name="connsiteY29" fmla="*/ 203919 h 590770"/>
              <a:gd name="connsiteX30" fmla="*/ 322851 w 591547"/>
              <a:gd name="connsiteY30" fmla="*/ 225684 h 590770"/>
              <a:gd name="connsiteX31" fmla="*/ 247709 w 591547"/>
              <a:gd name="connsiteY31" fmla="*/ 225684 h 590770"/>
              <a:gd name="connsiteX32" fmla="*/ 247709 w 591547"/>
              <a:gd name="connsiteY32" fmla="*/ 150672 h 590770"/>
              <a:gd name="connsiteX33" fmla="*/ 322851 w 591547"/>
              <a:gd name="connsiteY33" fmla="*/ 150672 h 590770"/>
              <a:gd name="connsiteX34" fmla="*/ 322851 w 591547"/>
              <a:gd name="connsiteY34" fmla="*/ 171660 h 590770"/>
              <a:gd name="connsiteX35" fmla="*/ 247709 w 591547"/>
              <a:gd name="connsiteY35" fmla="*/ 171660 h 590770"/>
              <a:gd name="connsiteX36" fmla="*/ 355090 w 591547"/>
              <a:gd name="connsiteY36" fmla="*/ 102357 h 590770"/>
              <a:gd name="connsiteX37" fmla="*/ 355090 w 591547"/>
              <a:gd name="connsiteY37" fmla="*/ 373160 h 590770"/>
              <a:gd name="connsiteX38" fmla="*/ 355090 w 591547"/>
              <a:gd name="connsiteY38" fmla="*/ 376384 h 590770"/>
              <a:gd name="connsiteX39" fmla="*/ 355090 w 591547"/>
              <a:gd name="connsiteY39" fmla="*/ 569815 h 590770"/>
              <a:gd name="connsiteX40" fmla="*/ 484213 w 591547"/>
              <a:gd name="connsiteY40" fmla="*/ 569815 h 590770"/>
              <a:gd name="connsiteX41" fmla="*/ 484213 w 591547"/>
              <a:gd name="connsiteY41" fmla="*/ 154744 h 590770"/>
              <a:gd name="connsiteX42" fmla="*/ 333300 w 591547"/>
              <a:gd name="connsiteY42" fmla="*/ 99939 h 590770"/>
              <a:gd name="connsiteX43" fmla="*/ 236458 w 591547"/>
              <a:gd name="connsiteY43" fmla="*/ 125730 h 590770"/>
              <a:gd name="connsiteX44" fmla="*/ 236458 w 591547"/>
              <a:gd name="connsiteY44" fmla="*/ 341728 h 590770"/>
              <a:gd name="connsiteX45" fmla="*/ 333300 w 591547"/>
              <a:gd name="connsiteY45" fmla="*/ 360265 h 590770"/>
              <a:gd name="connsiteX46" fmla="*/ 397862 w 591547"/>
              <a:gd name="connsiteY46" fmla="*/ 21761 h 590770"/>
              <a:gd name="connsiteX47" fmla="*/ 387371 w 591547"/>
              <a:gd name="connsiteY47" fmla="*/ 32238 h 590770"/>
              <a:gd name="connsiteX48" fmla="*/ 397862 w 591547"/>
              <a:gd name="connsiteY48" fmla="*/ 42716 h 590770"/>
              <a:gd name="connsiteX49" fmla="*/ 409160 w 591547"/>
              <a:gd name="connsiteY49" fmla="*/ 32238 h 590770"/>
              <a:gd name="connsiteX50" fmla="*/ 397862 w 591547"/>
              <a:gd name="connsiteY50" fmla="*/ 21761 h 590770"/>
              <a:gd name="connsiteX51" fmla="*/ 397862 w 591547"/>
              <a:gd name="connsiteY51" fmla="*/ 0 h 590770"/>
              <a:gd name="connsiteX52" fmla="*/ 430143 w 591547"/>
              <a:gd name="connsiteY52" fmla="*/ 32238 h 590770"/>
              <a:gd name="connsiteX53" fmla="*/ 409160 w 591547"/>
              <a:gd name="connsiteY53" fmla="*/ 62865 h 590770"/>
              <a:gd name="connsiteX54" fmla="*/ 409160 w 591547"/>
              <a:gd name="connsiteY54" fmla="*/ 100745 h 590770"/>
              <a:gd name="connsiteX55" fmla="*/ 498740 w 591547"/>
              <a:gd name="connsiteY55" fmla="*/ 137819 h 590770"/>
              <a:gd name="connsiteX56" fmla="*/ 506003 w 591547"/>
              <a:gd name="connsiteY56" fmla="*/ 147491 h 590770"/>
              <a:gd name="connsiteX57" fmla="*/ 506003 w 591547"/>
              <a:gd name="connsiteY57" fmla="*/ 569815 h 590770"/>
              <a:gd name="connsiteX58" fmla="*/ 591547 w 591547"/>
              <a:gd name="connsiteY58" fmla="*/ 569815 h 590770"/>
              <a:gd name="connsiteX59" fmla="*/ 591547 w 591547"/>
              <a:gd name="connsiteY59" fmla="*/ 590770 h 590770"/>
              <a:gd name="connsiteX60" fmla="*/ 494705 w 591547"/>
              <a:gd name="connsiteY60" fmla="*/ 590770 h 590770"/>
              <a:gd name="connsiteX61" fmla="*/ 344598 w 591547"/>
              <a:gd name="connsiteY61" fmla="*/ 590770 h 590770"/>
              <a:gd name="connsiteX62" fmla="*/ 193685 w 591547"/>
              <a:gd name="connsiteY62" fmla="*/ 590770 h 590770"/>
              <a:gd name="connsiteX63" fmla="*/ 64562 w 591547"/>
              <a:gd name="connsiteY63" fmla="*/ 590770 h 590770"/>
              <a:gd name="connsiteX64" fmla="*/ 0 w 591547"/>
              <a:gd name="connsiteY64" fmla="*/ 590770 h 590770"/>
              <a:gd name="connsiteX65" fmla="*/ 0 w 591547"/>
              <a:gd name="connsiteY65" fmla="*/ 569815 h 590770"/>
              <a:gd name="connsiteX66" fmla="*/ 54070 w 591547"/>
              <a:gd name="connsiteY66" fmla="*/ 569815 h 590770"/>
              <a:gd name="connsiteX67" fmla="*/ 54070 w 591547"/>
              <a:gd name="connsiteY67" fmla="*/ 373160 h 590770"/>
              <a:gd name="connsiteX68" fmla="*/ 62141 w 591547"/>
              <a:gd name="connsiteY68" fmla="*/ 362683 h 590770"/>
              <a:gd name="connsiteX69" fmla="*/ 191264 w 591547"/>
              <a:gd name="connsiteY69" fmla="*/ 333668 h 590770"/>
              <a:gd name="connsiteX70" fmla="*/ 195299 w 591547"/>
              <a:gd name="connsiteY70" fmla="*/ 333668 h 590770"/>
              <a:gd name="connsiteX71" fmla="*/ 196106 w 591547"/>
              <a:gd name="connsiteY71" fmla="*/ 333668 h 590770"/>
              <a:gd name="connsiteX72" fmla="*/ 215475 w 591547"/>
              <a:gd name="connsiteY72" fmla="*/ 336892 h 590770"/>
              <a:gd name="connsiteX73" fmla="*/ 215475 w 591547"/>
              <a:gd name="connsiteY73" fmla="*/ 116864 h 590770"/>
              <a:gd name="connsiteX74" fmla="*/ 223545 w 591547"/>
              <a:gd name="connsiteY74" fmla="*/ 106387 h 590770"/>
              <a:gd name="connsiteX75" fmla="*/ 341370 w 591547"/>
              <a:gd name="connsiteY75" fmla="*/ 75760 h 590770"/>
              <a:gd name="connsiteX76" fmla="*/ 342984 w 591547"/>
              <a:gd name="connsiteY76" fmla="*/ 75760 h 590770"/>
              <a:gd name="connsiteX77" fmla="*/ 345405 w 591547"/>
              <a:gd name="connsiteY77" fmla="*/ 75760 h 590770"/>
              <a:gd name="connsiteX78" fmla="*/ 347020 w 591547"/>
              <a:gd name="connsiteY78" fmla="*/ 75760 h 590770"/>
              <a:gd name="connsiteX79" fmla="*/ 348634 w 591547"/>
              <a:gd name="connsiteY79" fmla="*/ 75760 h 590770"/>
              <a:gd name="connsiteX80" fmla="*/ 387371 w 591547"/>
              <a:gd name="connsiteY80" fmla="*/ 91879 h 590770"/>
              <a:gd name="connsiteX81" fmla="*/ 387371 w 591547"/>
              <a:gd name="connsiteY81" fmla="*/ 62865 h 590770"/>
              <a:gd name="connsiteX82" fmla="*/ 365581 w 591547"/>
              <a:gd name="connsiteY82" fmla="*/ 32238 h 590770"/>
              <a:gd name="connsiteX83" fmla="*/ 397862 w 591547"/>
              <a:gd name="connsiteY83" fmla="*/ 0 h 59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91547" h="590770">
                <a:moveTo>
                  <a:pt x="86413" y="515758"/>
                </a:moveTo>
                <a:lnTo>
                  <a:pt x="171919" y="515758"/>
                </a:lnTo>
                <a:lnTo>
                  <a:pt x="171919" y="537523"/>
                </a:lnTo>
                <a:lnTo>
                  <a:pt x="86413" y="537523"/>
                </a:lnTo>
                <a:close/>
                <a:moveTo>
                  <a:pt x="86413" y="461733"/>
                </a:moveTo>
                <a:lnTo>
                  <a:pt x="171919" y="461733"/>
                </a:lnTo>
                <a:lnTo>
                  <a:pt x="171919" y="483498"/>
                </a:lnTo>
                <a:lnTo>
                  <a:pt x="86413" y="483498"/>
                </a:lnTo>
                <a:close/>
                <a:moveTo>
                  <a:pt x="86413" y="408616"/>
                </a:moveTo>
                <a:lnTo>
                  <a:pt x="171919" y="408616"/>
                </a:lnTo>
                <a:lnTo>
                  <a:pt x="171919" y="429474"/>
                </a:lnTo>
                <a:lnTo>
                  <a:pt x="86413" y="429474"/>
                </a:lnTo>
                <a:close/>
                <a:moveTo>
                  <a:pt x="204177" y="357041"/>
                </a:moveTo>
                <a:lnTo>
                  <a:pt x="204177" y="569815"/>
                </a:lnTo>
                <a:lnTo>
                  <a:pt x="333300" y="569815"/>
                </a:lnTo>
                <a:lnTo>
                  <a:pt x="333300" y="382026"/>
                </a:lnTo>
                <a:close/>
                <a:moveTo>
                  <a:pt x="183194" y="357041"/>
                </a:moveTo>
                <a:lnTo>
                  <a:pt x="75053" y="382026"/>
                </a:lnTo>
                <a:lnTo>
                  <a:pt x="75053" y="569815"/>
                </a:lnTo>
                <a:lnTo>
                  <a:pt x="183194" y="569815"/>
                </a:lnTo>
                <a:close/>
                <a:moveTo>
                  <a:pt x="247709" y="311838"/>
                </a:moveTo>
                <a:lnTo>
                  <a:pt x="322851" y="311838"/>
                </a:lnTo>
                <a:lnTo>
                  <a:pt x="322851" y="332826"/>
                </a:lnTo>
                <a:lnTo>
                  <a:pt x="247709" y="332826"/>
                </a:lnTo>
                <a:close/>
                <a:moveTo>
                  <a:pt x="247709" y="257944"/>
                </a:moveTo>
                <a:lnTo>
                  <a:pt x="322851" y="257944"/>
                </a:lnTo>
                <a:lnTo>
                  <a:pt x="322851" y="279580"/>
                </a:lnTo>
                <a:lnTo>
                  <a:pt x="247709" y="279580"/>
                </a:lnTo>
                <a:close/>
                <a:moveTo>
                  <a:pt x="247709" y="203919"/>
                </a:moveTo>
                <a:lnTo>
                  <a:pt x="322851" y="203919"/>
                </a:lnTo>
                <a:lnTo>
                  <a:pt x="322851" y="225684"/>
                </a:lnTo>
                <a:lnTo>
                  <a:pt x="247709" y="225684"/>
                </a:lnTo>
                <a:close/>
                <a:moveTo>
                  <a:pt x="247709" y="150672"/>
                </a:moveTo>
                <a:lnTo>
                  <a:pt x="322851" y="150672"/>
                </a:lnTo>
                <a:lnTo>
                  <a:pt x="322851" y="171660"/>
                </a:lnTo>
                <a:lnTo>
                  <a:pt x="247709" y="171660"/>
                </a:lnTo>
                <a:close/>
                <a:moveTo>
                  <a:pt x="355090" y="102357"/>
                </a:moveTo>
                <a:lnTo>
                  <a:pt x="355090" y="373160"/>
                </a:lnTo>
                <a:lnTo>
                  <a:pt x="355090" y="376384"/>
                </a:lnTo>
                <a:lnTo>
                  <a:pt x="355090" y="569815"/>
                </a:lnTo>
                <a:lnTo>
                  <a:pt x="484213" y="569815"/>
                </a:lnTo>
                <a:lnTo>
                  <a:pt x="484213" y="154744"/>
                </a:lnTo>
                <a:close/>
                <a:moveTo>
                  <a:pt x="333300" y="99939"/>
                </a:moveTo>
                <a:lnTo>
                  <a:pt x="236458" y="125730"/>
                </a:lnTo>
                <a:lnTo>
                  <a:pt x="236458" y="341728"/>
                </a:lnTo>
                <a:lnTo>
                  <a:pt x="333300" y="360265"/>
                </a:lnTo>
                <a:close/>
                <a:moveTo>
                  <a:pt x="397862" y="21761"/>
                </a:moveTo>
                <a:cubicBezTo>
                  <a:pt x="392213" y="21761"/>
                  <a:pt x="387371" y="26596"/>
                  <a:pt x="387371" y="32238"/>
                </a:cubicBezTo>
                <a:cubicBezTo>
                  <a:pt x="387371" y="37880"/>
                  <a:pt x="392213" y="42716"/>
                  <a:pt x="397862" y="42716"/>
                </a:cubicBezTo>
                <a:cubicBezTo>
                  <a:pt x="404318" y="42716"/>
                  <a:pt x="409160" y="37880"/>
                  <a:pt x="409160" y="32238"/>
                </a:cubicBezTo>
                <a:cubicBezTo>
                  <a:pt x="409160" y="26596"/>
                  <a:pt x="404318" y="21761"/>
                  <a:pt x="397862" y="21761"/>
                </a:cubicBezTo>
                <a:close/>
                <a:moveTo>
                  <a:pt x="397862" y="0"/>
                </a:moveTo>
                <a:cubicBezTo>
                  <a:pt x="415616" y="0"/>
                  <a:pt x="430143" y="14507"/>
                  <a:pt x="430143" y="32238"/>
                </a:cubicBezTo>
                <a:cubicBezTo>
                  <a:pt x="430143" y="45940"/>
                  <a:pt x="421266" y="58029"/>
                  <a:pt x="409160" y="62865"/>
                </a:cubicBezTo>
                <a:lnTo>
                  <a:pt x="409160" y="100745"/>
                </a:lnTo>
                <a:lnTo>
                  <a:pt x="498740" y="137819"/>
                </a:lnTo>
                <a:cubicBezTo>
                  <a:pt x="502775" y="139431"/>
                  <a:pt x="506003" y="143461"/>
                  <a:pt x="506003" y="147491"/>
                </a:cubicBezTo>
                <a:lnTo>
                  <a:pt x="506003" y="569815"/>
                </a:lnTo>
                <a:lnTo>
                  <a:pt x="591547" y="569815"/>
                </a:lnTo>
                <a:lnTo>
                  <a:pt x="591547" y="590770"/>
                </a:lnTo>
                <a:lnTo>
                  <a:pt x="494705" y="590770"/>
                </a:lnTo>
                <a:lnTo>
                  <a:pt x="344598" y="590770"/>
                </a:lnTo>
                <a:lnTo>
                  <a:pt x="193685" y="590770"/>
                </a:lnTo>
                <a:lnTo>
                  <a:pt x="64562" y="590770"/>
                </a:lnTo>
                <a:lnTo>
                  <a:pt x="0" y="590770"/>
                </a:lnTo>
                <a:lnTo>
                  <a:pt x="0" y="569815"/>
                </a:lnTo>
                <a:lnTo>
                  <a:pt x="54070" y="569815"/>
                </a:lnTo>
                <a:lnTo>
                  <a:pt x="54070" y="373160"/>
                </a:lnTo>
                <a:cubicBezTo>
                  <a:pt x="54070" y="368324"/>
                  <a:pt x="57298" y="364294"/>
                  <a:pt x="62141" y="362683"/>
                </a:cubicBezTo>
                <a:lnTo>
                  <a:pt x="191264" y="333668"/>
                </a:lnTo>
                <a:cubicBezTo>
                  <a:pt x="192878" y="332862"/>
                  <a:pt x="194492" y="332862"/>
                  <a:pt x="195299" y="333668"/>
                </a:cubicBezTo>
                <a:cubicBezTo>
                  <a:pt x="196106" y="333668"/>
                  <a:pt x="196106" y="333668"/>
                  <a:pt x="196106" y="333668"/>
                </a:cubicBezTo>
                <a:lnTo>
                  <a:pt x="215475" y="336892"/>
                </a:lnTo>
                <a:lnTo>
                  <a:pt x="215475" y="116864"/>
                </a:lnTo>
                <a:cubicBezTo>
                  <a:pt x="215475" y="112028"/>
                  <a:pt x="218703" y="107999"/>
                  <a:pt x="223545" y="106387"/>
                </a:cubicBezTo>
                <a:lnTo>
                  <a:pt x="341370" y="75760"/>
                </a:lnTo>
                <a:cubicBezTo>
                  <a:pt x="342177" y="75760"/>
                  <a:pt x="342177" y="75760"/>
                  <a:pt x="342984" y="75760"/>
                </a:cubicBezTo>
                <a:cubicBezTo>
                  <a:pt x="343791" y="75760"/>
                  <a:pt x="344598" y="74954"/>
                  <a:pt x="345405" y="75760"/>
                </a:cubicBezTo>
                <a:cubicBezTo>
                  <a:pt x="346213" y="75760"/>
                  <a:pt x="347020" y="75760"/>
                  <a:pt x="347020" y="75760"/>
                </a:cubicBezTo>
                <a:cubicBezTo>
                  <a:pt x="347827" y="75760"/>
                  <a:pt x="347827" y="75760"/>
                  <a:pt x="348634" y="75760"/>
                </a:cubicBezTo>
                <a:lnTo>
                  <a:pt x="387371" y="91879"/>
                </a:lnTo>
                <a:lnTo>
                  <a:pt x="387371" y="62865"/>
                </a:lnTo>
                <a:cubicBezTo>
                  <a:pt x="375265" y="58029"/>
                  <a:pt x="365581" y="45940"/>
                  <a:pt x="365581" y="32238"/>
                </a:cubicBezTo>
                <a:cubicBezTo>
                  <a:pt x="365581" y="14507"/>
                  <a:pt x="380107" y="0"/>
                  <a:pt x="39786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/>
          </a:p>
        </p:txBody>
      </p:sp>
      <p:sp>
        <p:nvSpPr>
          <p:cNvPr id="16" name="îṡlïďé">
            <a:extLst>
              <a:ext uri="{FF2B5EF4-FFF2-40B4-BE49-F238E27FC236}">
                <a16:creationId xmlns:a16="http://schemas.microsoft.com/office/drawing/2014/main" id="{8008D874-B7D7-4825-A45E-3E2F5F830DD9}"/>
              </a:ext>
            </a:extLst>
          </p:cNvPr>
          <p:cNvSpPr/>
          <p:nvPr/>
        </p:nvSpPr>
        <p:spPr>
          <a:xfrm>
            <a:off x="8062941" y="4656014"/>
            <a:ext cx="3389923" cy="610261"/>
          </a:xfrm>
          <a:prstGeom prst="snip2SameRect">
            <a:avLst>
              <a:gd name="adj1" fmla="val 0"/>
              <a:gd name="adj2" fmla="val 0"/>
            </a:avLst>
          </a:prstGeom>
          <a:ln>
            <a:noFill/>
          </a:ln>
        </p:spPr>
        <p:txBody>
          <a:bodyPr wrap="square" anchor="t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228594" indent="-228594">
              <a:lnSpc>
                <a:spcPct val="120000"/>
              </a:lnSpc>
              <a:buFont typeface="Arial" pitchFamily="34" charset="0"/>
              <a:buChar char="•"/>
              <a:tabLst>
                <a:tab pos="228594" algn="l"/>
              </a:tabLst>
              <a:defRPr/>
            </a:pPr>
            <a:r>
              <a:rPr lang="en-US" altLang="zh-CN" sz="900" dirty="0"/>
              <a:t>Supporting text here.</a:t>
            </a:r>
          </a:p>
          <a:p>
            <a:pPr marL="228594" indent="-228594">
              <a:lnSpc>
                <a:spcPct val="120000"/>
              </a:lnSpc>
              <a:buFont typeface="Arial" pitchFamily="34" charset="0"/>
              <a:buChar char="•"/>
              <a:tabLst>
                <a:tab pos="228594" algn="l"/>
              </a:tabLst>
              <a:defRPr/>
            </a:pPr>
            <a:r>
              <a:rPr lang="en-US" altLang="zh-CN" sz="900" dirty="0"/>
              <a:t>When you copy &amp; paste, choose "keep text only" option.</a:t>
            </a:r>
          </a:p>
        </p:txBody>
      </p:sp>
      <p:sp>
        <p:nvSpPr>
          <p:cNvPr id="17" name="iṡ1ïḑè">
            <a:extLst>
              <a:ext uri="{FF2B5EF4-FFF2-40B4-BE49-F238E27FC236}">
                <a16:creationId xmlns:a16="http://schemas.microsoft.com/office/drawing/2014/main" id="{FD753CEA-6BDA-4C08-978E-002809C3D1D2}"/>
              </a:ext>
            </a:extLst>
          </p:cNvPr>
          <p:cNvSpPr txBox="1"/>
          <p:nvPr/>
        </p:nvSpPr>
        <p:spPr bwMode="auto">
          <a:xfrm>
            <a:off x="8062941" y="4203555"/>
            <a:ext cx="3389923" cy="43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b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 sz="1600" b="1" dirty="0">
                <a:solidFill>
                  <a:schemeClr val="accent3"/>
                </a:solidFill>
              </a:rPr>
              <a:t>Text here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298A2228-6881-4820-93F7-43255A09504D}"/>
              </a:ext>
            </a:extLst>
          </p:cNvPr>
          <p:cNvCxnSpPr>
            <a:cxnSpLocks/>
          </p:cNvCxnSpPr>
          <p:nvPr/>
        </p:nvCxnSpPr>
        <p:spPr>
          <a:xfrm>
            <a:off x="8121000" y="2951359"/>
            <a:ext cx="3399488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3BD72888-E6F1-42E0-BFAA-6DAC79468687}"/>
              </a:ext>
            </a:extLst>
          </p:cNvPr>
          <p:cNvCxnSpPr>
            <a:cxnSpLocks/>
          </p:cNvCxnSpPr>
          <p:nvPr/>
        </p:nvCxnSpPr>
        <p:spPr>
          <a:xfrm>
            <a:off x="8121000" y="4112647"/>
            <a:ext cx="3399488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A0403E39-424D-44B5-93E6-8D0CA45423DC}"/>
              </a:ext>
            </a:extLst>
          </p:cNvPr>
          <p:cNvCxnSpPr>
            <a:cxnSpLocks/>
          </p:cNvCxnSpPr>
          <p:nvPr/>
        </p:nvCxnSpPr>
        <p:spPr>
          <a:xfrm>
            <a:off x="8121000" y="5273935"/>
            <a:ext cx="3399488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iŝļíďè">
            <a:extLst>
              <a:ext uri="{FF2B5EF4-FFF2-40B4-BE49-F238E27FC236}">
                <a16:creationId xmlns:a16="http://schemas.microsoft.com/office/drawing/2014/main" id="{93DEDAAA-D815-4A6C-BA1D-2CE6150A8D01}"/>
              </a:ext>
            </a:extLst>
          </p:cNvPr>
          <p:cNvSpPr txBox="1"/>
          <p:nvPr/>
        </p:nvSpPr>
        <p:spPr>
          <a:xfrm>
            <a:off x="673674" y="2494480"/>
            <a:ext cx="3856529" cy="1983658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/>
              <a:t>Unified fonts make reading more fluent.</a:t>
            </a:r>
          </a:p>
          <a:p>
            <a:pPr>
              <a:lnSpc>
                <a:spcPct val="150000"/>
              </a:lnSpc>
            </a:pPr>
            <a:r>
              <a:rPr lang="en-US" altLang="zh-CN" sz="1400" b="1" dirty="0"/>
              <a:t>Theme color makes PPT more convenient to change.</a:t>
            </a:r>
          </a:p>
          <a:p>
            <a:pPr>
              <a:lnSpc>
                <a:spcPct val="150000"/>
              </a:lnSpc>
            </a:pPr>
            <a:r>
              <a:rPr lang="en-US" altLang="zh-CN" sz="1000" dirty="0"/>
              <a:t>Adjust the spacing to adapt to Chinese typesetting, use the reference line in PPT.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803687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1302F7-EB4B-43AA-8A10-4776A5077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B14691D-1F2C-4407-8C98-C777DBC0B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E9BC03-C00C-49EA-9B48-E759C3A93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13</a:t>
            </a:fld>
            <a:endParaRPr lang="zh-CN" altLang="en-US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378E6C23-3A0C-4194-99B5-16576868076C}"/>
              </a:ext>
            </a:extLst>
          </p:cNvPr>
          <p:cNvCxnSpPr>
            <a:cxnSpLocks/>
          </p:cNvCxnSpPr>
          <p:nvPr/>
        </p:nvCxnSpPr>
        <p:spPr>
          <a:xfrm>
            <a:off x="700405" y="2754000"/>
            <a:ext cx="6943433" cy="0"/>
          </a:xfrm>
          <a:prstGeom prst="line">
            <a:avLst/>
          </a:prstGeom>
          <a:ln w="3175" cap="rnd">
            <a:solidFill>
              <a:schemeClr val="tx1">
                <a:lumMod val="50000"/>
                <a:lumOff val="50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îŝḻïḑè">
            <a:extLst>
              <a:ext uri="{FF2B5EF4-FFF2-40B4-BE49-F238E27FC236}">
                <a16:creationId xmlns:a16="http://schemas.microsoft.com/office/drawing/2014/main" id="{82989F7B-7D7B-4BEC-9A21-A10522EF8B89}"/>
              </a:ext>
            </a:extLst>
          </p:cNvPr>
          <p:cNvSpPr/>
          <p:nvPr/>
        </p:nvSpPr>
        <p:spPr bwMode="auto">
          <a:xfrm>
            <a:off x="7643838" y="1231800"/>
            <a:ext cx="3780754" cy="4789488"/>
          </a:xfrm>
          <a:custGeom>
            <a:avLst/>
            <a:gdLst/>
            <a:ahLst/>
            <a:cxnLst/>
            <a:rect l="l" t="t" r="r" b="b"/>
            <a:pathLst>
              <a:path w="4758300" h="4615750">
                <a:moveTo>
                  <a:pt x="0" y="0"/>
                </a:moveTo>
                <a:lnTo>
                  <a:pt x="1166055" y="0"/>
                </a:lnTo>
                <a:lnTo>
                  <a:pt x="1292879" y="1610497"/>
                </a:lnTo>
                <a:lnTo>
                  <a:pt x="1415516" y="3167448"/>
                </a:lnTo>
                <a:cubicBezTo>
                  <a:pt x="1459796" y="2361718"/>
                  <a:pt x="1570420" y="1305901"/>
                  <a:pt x="1747389" y="0"/>
                </a:cubicBezTo>
                <a:lnTo>
                  <a:pt x="2993761" y="0"/>
                </a:lnTo>
                <a:cubicBezTo>
                  <a:pt x="3010332" y="134977"/>
                  <a:pt x="3053973" y="642453"/>
                  <a:pt x="3124684" y="1522428"/>
                </a:cubicBezTo>
                <a:lnTo>
                  <a:pt x="3257255" y="3278637"/>
                </a:lnTo>
                <a:cubicBezTo>
                  <a:pt x="3325530" y="2161317"/>
                  <a:pt x="3437194" y="1068437"/>
                  <a:pt x="3592246" y="0"/>
                </a:cubicBezTo>
                <a:lnTo>
                  <a:pt x="4758300" y="0"/>
                </a:lnTo>
                <a:lnTo>
                  <a:pt x="4223874" y="4615750"/>
                </a:lnTo>
                <a:lnTo>
                  <a:pt x="2725323" y="4615750"/>
                </a:lnTo>
                <a:cubicBezTo>
                  <a:pt x="2588148" y="3906597"/>
                  <a:pt x="2467056" y="3099767"/>
                  <a:pt x="2362045" y="2195261"/>
                </a:cubicBezTo>
                <a:cubicBezTo>
                  <a:pt x="2314172" y="2583085"/>
                  <a:pt x="2202582" y="3389915"/>
                  <a:pt x="2027276" y="4615750"/>
                </a:cubicBezTo>
                <a:lnTo>
                  <a:pt x="537278" y="4615750"/>
                </a:lnTo>
                <a:close/>
              </a:path>
            </a:pathLst>
          </a:custGeom>
          <a:blipFill>
            <a:blip r:embed="rId3"/>
            <a:stretch>
              <a:fillRect l="-47393" t="68" r="-48429" b="-68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5" name="ïṣḻíḑé">
            <a:extLst>
              <a:ext uri="{FF2B5EF4-FFF2-40B4-BE49-F238E27FC236}">
                <a16:creationId xmlns:a16="http://schemas.microsoft.com/office/drawing/2014/main" id="{CA9AEEA9-220E-474B-8950-E8266517A29D}"/>
              </a:ext>
            </a:extLst>
          </p:cNvPr>
          <p:cNvSpPr/>
          <p:nvPr/>
        </p:nvSpPr>
        <p:spPr bwMode="auto">
          <a:xfrm>
            <a:off x="767408" y="3765512"/>
            <a:ext cx="2110432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1000" dirty="0"/>
              <a:t>Copy paste fonts. Choose the only option to retain text</a:t>
            </a:r>
          </a:p>
        </p:txBody>
      </p:sp>
      <p:sp>
        <p:nvSpPr>
          <p:cNvPr id="26" name="iSlíḋè">
            <a:extLst>
              <a:ext uri="{FF2B5EF4-FFF2-40B4-BE49-F238E27FC236}">
                <a16:creationId xmlns:a16="http://schemas.microsoft.com/office/drawing/2014/main" id="{16338C55-02FB-4615-A514-32A36017BB2F}"/>
              </a:ext>
            </a:extLst>
          </p:cNvPr>
          <p:cNvSpPr txBox="1"/>
          <p:nvPr/>
        </p:nvSpPr>
        <p:spPr bwMode="auto">
          <a:xfrm>
            <a:off x="767408" y="3414373"/>
            <a:ext cx="2110432" cy="35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>
              <a:spcBef>
                <a:spcPct val="0"/>
              </a:spcBef>
            </a:pPr>
            <a:r>
              <a:rPr lang="en-US" altLang="zh-CN" b="1" dirty="0">
                <a:solidFill>
                  <a:schemeClr val="accent1"/>
                </a:solidFill>
              </a:rPr>
              <a:t>Text here</a:t>
            </a:r>
          </a:p>
        </p:txBody>
      </p:sp>
      <p:sp>
        <p:nvSpPr>
          <p:cNvPr id="23" name="í$lïḓè">
            <a:extLst>
              <a:ext uri="{FF2B5EF4-FFF2-40B4-BE49-F238E27FC236}">
                <a16:creationId xmlns:a16="http://schemas.microsoft.com/office/drawing/2014/main" id="{D935CEC7-1C0A-4223-88D7-5EA9F72456A3}"/>
              </a:ext>
            </a:extLst>
          </p:cNvPr>
          <p:cNvSpPr/>
          <p:nvPr/>
        </p:nvSpPr>
        <p:spPr bwMode="auto">
          <a:xfrm>
            <a:off x="3261544" y="3765512"/>
            <a:ext cx="2110432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1000" dirty="0"/>
              <a:t>Copy paste fonts. Choose the only option to retain text</a:t>
            </a:r>
            <a:endParaRPr lang="zh-CN" altLang="en-US" sz="1000" dirty="0"/>
          </a:p>
        </p:txBody>
      </p:sp>
      <p:sp>
        <p:nvSpPr>
          <p:cNvPr id="24" name="ïšḻiḋé">
            <a:extLst>
              <a:ext uri="{FF2B5EF4-FFF2-40B4-BE49-F238E27FC236}">
                <a16:creationId xmlns:a16="http://schemas.microsoft.com/office/drawing/2014/main" id="{4AB224ED-340A-4FA8-82A3-A93AB63F00C4}"/>
              </a:ext>
            </a:extLst>
          </p:cNvPr>
          <p:cNvSpPr txBox="1"/>
          <p:nvPr/>
        </p:nvSpPr>
        <p:spPr bwMode="auto">
          <a:xfrm>
            <a:off x="3261544" y="3414373"/>
            <a:ext cx="2110432" cy="35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>
              <a:spcBef>
                <a:spcPct val="0"/>
              </a:spcBef>
            </a:pPr>
            <a:r>
              <a:rPr lang="en-US" altLang="zh-CN" b="1" dirty="0">
                <a:solidFill>
                  <a:schemeClr val="accent1"/>
                </a:solidFill>
              </a:rPr>
              <a:t>Text here</a:t>
            </a:r>
          </a:p>
        </p:txBody>
      </p:sp>
      <p:sp>
        <p:nvSpPr>
          <p:cNvPr id="21" name="îṡḷîḍé">
            <a:extLst>
              <a:ext uri="{FF2B5EF4-FFF2-40B4-BE49-F238E27FC236}">
                <a16:creationId xmlns:a16="http://schemas.microsoft.com/office/drawing/2014/main" id="{CAAB8271-99CE-4F42-8B8C-A3EFF6DC37F6}"/>
              </a:ext>
            </a:extLst>
          </p:cNvPr>
          <p:cNvSpPr/>
          <p:nvPr/>
        </p:nvSpPr>
        <p:spPr bwMode="auto">
          <a:xfrm>
            <a:off x="767408" y="5308775"/>
            <a:ext cx="2110432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1000" dirty="0"/>
              <a:t>Copy paste fonts. Choose the only option to retain text</a:t>
            </a:r>
            <a:endParaRPr lang="zh-CN" altLang="en-US" sz="1000" dirty="0"/>
          </a:p>
        </p:txBody>
      </p:sp>
      <p:sp>
        <p:nvSpPr>
          <p:cNvPr id="22" name="îṥľídè">
            <a:extLst>
              <a:ext uri="{FF2B5EF4-FFF2-40B4-BE49-F238E27FC236}">
                <a16:creationId xmlns:a16="http://schemas.microsoft.com/office/drawing/2014/main" id="{8693D679-C7FF-4BF3-8FC4-65867076B775}"/>
              </a:ext>
            </a:extLst>
          </p:cNvPr>
          <p:cNvSpPr txBox="1"/>
          <p:nvPr/>
        </p:nvSpPr>
        <p:spPr bwMode="auto">
          <a:xfrm>
            <a:off x="767408" y="4957636"/>
            <a:ext cx="2110432" cy="35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>
              <a:spcBef>
                <a:spcPct val="0"/>
              </a:spcBef>
            </a:pPr>
            <a:r>
              <a:rPr lang="en-US" altLang="zh-CN" b="1" dirty="0"/>
              <a:t>Text here</a:t>
            </a:r>
          </a:p>
        </p:txBody>
      </p:sp>
      <p:sp>
        <p:nvSpPr>
          <p:cNvPr id="19" name="îšlïďê">
            <a:extLst>
              <a:ext uri="{FF2B5EF4-FFF2-40B4-BE49-F238E27FC236}">
                <a16:creationId xmlns:a16="http://schemas.microsoft.com/office/drawing/2014/main" id="{C028FE4A-ED79-4EAE-BADA-D68BE84D7755}"/>
              </a:ext>
            </a:extLst>
          </p:cNvPr>
          <p:cNvSpPr/>
          <p:nvPr/>
        </p:nvSpPr>
        <p:spPr bwMode="auto">
          <a:xfrm>
            <a:off x="3261544" y="5308775"/>
            <a:ext cx="2110432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1000" dirty="0"/>
              <a:t>Copy paste fonts. Choose the only option to retain text</a:t>
            </a:r>
            <a:endParaRPr lang="zh-CN" altLang="en-US" sz="1000" dirty="0"/>
          </a:p>
        </p:txBody>
      </p:sp>
      <p:sp>
        <p:nvSpPr>
          <p:cNvPr id="20" name="ísḷïḍè">
            <a:extLst>
              <a:ext uri="{FF2B5EF4-FFF2-40B4-BE49-F238E27FC236}">
                <a16:creationId xmlns:a16="http://schemas.microsoft.com/office/drawing/2014/main" id="{49B85A47-EA99-41E4-A9B4-CB1B37FC8C35}"/>
              </a:ext>
            </a:extLst>
          </p:cNvPr>
          <p:cNvSpPr txBox="1"/>
          <p:nvPr/>
        </p:nvSpPr>
        <p:spPr bwMode="auto">
          <a:xfrm>
            <a:off x="3261544" y="4957636"/>
            <a:ext cx="2110432" cy="35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>
              <a:spcBef>
                <a:spcPct val="0"/>
              </a:spcBef>
            </a:pPr>
            <a:r>
              <a:rPr lang="en-US" altLang="zh-CN" b="1" dirty="0"/>
              <a:t>Text here</a:t>
            </a:r>
          </a:p>
        </p:txBody>
      </p:sp>
      <p:sp>
        <p:nvSpPr>
          <p:cNvPr id="17" name="íšḻíďé">
            <a:extLst>
              <a:ext uri="{FF2B5EF4-FFF2-40B4-BE49-F238E27FC236}">
                <a16:creationId xmlns:a16="http://schemas.microsoft.com/office/drawing/2014/main" id="{8A0B6769-0037-4CEB-851B-DF404798AE21}"/>
              </a:ext>
            </a:extLst>
          </p:cNvPr>
          <p:cNvSpPr/>
          <p:nvPr/>
        </p:nvSpPr>
        <p:spPr bwMode="auto">
          <a:xfrm>
            <a:off x="5755680" y="5308775"/>
            <a:ext cx="2110432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rm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1000" dirty="0"/>
              <a:t>Copy paste fonts. Choose the only option to retain text</a:t>
            </a:r>
            <a:endParaRPr lang="zh-CN" altLang="en-US" sz="1000" dirty="0"/>
          </a:p>
        </p:txBody>
      </p:sp>
      <p:sp>
        <p:nvSpPr>
          <p:cNvPr id="18" name="íṣľiďe">
            <a:extLst>
              <a:ext uri="{FF2B5EF4-FFF2-40B4-BE49-F238E27FC236}">
                <a16:creationId xmlns:a16="http://schemas.microsoft.com/office/drawing/2014/main" id="{0244BF90-842E-4B51-8EA0-FC04951AA024}"/>
              </a:ext>
            </a:extLst>
          </p:cNvPr>
          <p:cNvSpPr txBox="1"/>
          <p:nvPr/>
        </p:nvSpPr>
        <p:spPr bwMode="auto">
          <a:xfrm>
            <a:off x="5755680" y="4957636"/>
            <a:ext cx="2110432" cy="35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>
              <a:spcBef>
                <a:spcPct val="0"/>
              </a:spcBef>
            </a:pPr>
            <a:r>
              <a:rPr lang="en-US" altLang="zh-CN" b="1" dirty="0"/>
              <a:t>Text here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DD1B264F-4312-47A1-91A4-6F61A9CEA524}"/>
              </a:ext>
            </a:extLst>
          </p:cNvPr>
          <p:cNvCxnSpPr/>
          <p:nvPr/>
        </p:nvCxnSpPr>
        <p:spPr>
          <a:xfrm>
            <a:off x="983432" y="4563083"/>
            <a:ext cx="6552728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DF176CB3-EBF5-46F1-A46F-9739F3BCD790}"/>
              </a:ext>
            </a:extLst>
          </p:cNvPr>
          <p:cNvCxnSpPr/>
          <p:nvPr/>
        </p:nvCxnSpPr>
        <p:spPr>
          <a:xfrm>
            <a:off x="3018544" y="3410062"/>
            <a:ext cx="0" cy="2416802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41097ED2-EA53-4D4A-94E1-905D68D1CF01}"/>
              </a:ext>
            </a:extLst>
          </p:cNvPr>
          <p:cNvCxnSpPr/>
          <p:nvPr/>
        </p:nvCxnSpPr>
        <p:spPr>
          <a:xfrm>
            <a:off x="5591944" y="3422368"/>
            <a:ext cx="0" cy="2443806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ïŝļîďé">
            <a:extLst>
              <a:ext uri="{FF2B5EF4-FFF2-40B4-BE49-F238E27FC236}">
                <a16:creationId xmlns:a16="http://schemas.microsoft.com/office/drawing/2014/main" id="{73C20384-7463-4DE5-8B2B-D1890301133F}"/>
              </a:ext>
            </a:extLst>
          </p:cNvPr>
          <p:cNvSpPr txBox="1"/>
          <p:nvPr/>
        </p:nvSpPr>
        <p:spPr>
          <a:xfrm>
            <a:off x="668992" y="1125547"/>
            <a:ext cx="6594487" cy="1628448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/>
              <a:t>Unified fonts make reading more fluent.</a:t>
            </a:r>
          </a:p>
          <a:p>
            <a:pPr>
              <a:lnSpc>
                <a:spcPct val="150000"/>
              </a:lnSpc>
            </a:pPr>
            <a:r>
              <a:rPr lang="en-US" altLang="zh-CN" b="1" dirty="0"/>
              <a:t>Theme color makes PPT more convenient to change.</a:t>
            </a:r>
          </a:p>
          <a:p>
            <a:pPr>
              <a:lnSpc>
                <a:spcPct val="150000"/>
              </a:lnSpc>
            </a:pPr>
            <a:r>
              <a:rPr lang="en-US" altLang="zh-CN" sz="1600" dirty="0"/>
              <a:t>Adjust the spacing to adapt to Chinese typesetting, use the reference line in PPT.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2569310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692531" y="1765298"/>
            <a:ext cx="5419185" cy="895350"/>
          </a:xfrm>
        </p:spPr>
        <p:txBody>
          <a:bodyPr/>
          <a:lstStyle/>
          <a:p>
            <a:r>
              <a:rPr lang="en-US" altLang="zh-CN" dirty="0"/>
              <a:t>Subtitle here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4692531" y="2717085"/>
            <a:ext cx="5419185" cy="1015623"/>
          </a:xfrm>
        </p:spPr>
        <p:txBody>
          <a:bodyPr/>
          <a:lstStyle/>
          <a:p>
            <a:pPr lvl="0"/>
            <a:r>
              <a:rPr lang="en-US" altLang="zh-CN" dirty="0"/>
              <a:t>Supporting text here.</a:t>
            </a:r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3446585" y="2272130"/>
            <a:ext cx="850578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04</a:t>
            </a:r>
            <a:endParaRPr lang="zh-CN" altLang="en-US" spc="1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446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4FF2DD-7DF1-4C03-B494-E24FA36F2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41DB6C5-FD8C-415D-9333-0046F27B7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4710D20-8D91-41A6-9EBC-7CA2EC645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15</a:t>
            </a:fld>
            <a:endParaRPr lang="zh-CN" altLang="en-US"/>
          </a:p>
        </p:txBody>
      </p:sp>
      <p:sp>
        <p:nvSpPr>
          <p:cNvPr id="6" name="iŝ1iḍé">
            <a:extLst>
              <a:ext uri="{FF2B5EF4-FFF2-40B4-BE49-F238E27FC236}">
                <a16:creationId xmlns:a16="http://schemas.microsoft.com/office/drawing/2014/main" id="{426C8F24-8DB6-4AD1-B03B-E860E19CC66B}"/>
              </a:ext>
            </a:extLst>
          </p:cNvPr>
          <p:cNvSpPr/>
          <p:nvPr/>
        </p:nvSpPr>
        <p:spPr>
          <a:xfrm rot="18809276">
            <a:off x="3517406" y="2289413"/>
            <a:ext cx="859452" cy="2998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iṧľïde">
            <a:extLst>
              <a:ext uri="{FF2B5EF4-FFF2-40B4-BE49-F238E27FC236}">
                <a16:creationId xmlns:a16="http://schemas.microsoft.com/office/drawing/2014/main" id="{5BE4140C-AF7B-461C-BEA8-63A59038D4F8}"/>
              </a:ext>
            </a:extLst>
          </p:cNvPr>
          <p:cNvSpPr/>
          <p:nvPr/>
        </p:nvSpPr>
        <p:spPr>
          <a:xfrm rot="515166">
            <a:off x="2837973" y="2562137"/>
            <a:ext cx="689568" cy="299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íśḷïḑe">
            <a:extLst>
              <a:ext uri="{FF2B5EF4-FFF2-40B4-BE49-F238E27FC236}">
                <a16:creationId xmlns:a16="http://schemas.microsoft.com/office/drawing/2014/main" id="{311CAF4A-44A3-42B4-B80B-F80EC2B9A7E7}"/>
              </a:ext>
            </a:extLst>
          </p:cNvPr>
          <p:cNvSpPr/>
          <p:nvPr/>
        </p:nvSpPr>
        <p:spPr>
          <a:xfrm rot="18809276">
            <a:off x="1986956" y="2857471"/>
            <a:ext cx="859452" cy="299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is1iḋê">
            <a:extLst>
              <a:ext uri="{FF2B5EF4-FFF2-40B4-BE49-F238E27FC236}">
                <a16:creationId xmlns:a16="http://schemas.microsoft.com/office/drawing/2014/main" id="{68DC4984-0DA8-4241-AA24-67E630B73EF3}"/>
              </a:ext>
            </a:extLst>
          </p:cNvPr>
          <p:cNvSpPr/>
          <p:nvPr/>
        </p:nvSpPr>
        <p:spPr>
          <a:xfrm rot="20447823">
            <a:off x="1407929" y="3343174"/>
            <a:ext cx="599625" cy="299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7" name="îṡḷîďe">
            <a:extLst>
              <a:ext uri="{FF2B5EF4-FFF2-40B4-BE49-F238E27FC236}">
                <a16:creationId xmlns:a16="http://schemas.microsoft.com/office/drawing/2014/main" id="{93103B38-9C13-4301-B0E2-B7EFEDAF7170}"/>
              </a:ext>
            </a:extLst>
          </p:cNvPr>
          <p:cNvSpPr/>
          <p:nvPr/>
        </p:nvSpPr>
        <p:spPr>
          <a:xfrm rot="1200000">
            <a:off x="3856413" y="2126434"/>
            <a:ext cx="899036" cy="2472317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8" name="is1îďè">
            <a:extLst>
              <a:ext uri="{FF2B5EF4-FFF2-40B4-BE49-F238E27FC236}">
                <a16:creationId xmlns:a16="http://schemas.microsoft.com/office/drawing/2014/main" id="{5AD3C9AE-2BE1-4A99-99E2-A24F487F6897}"/>
              </a:ext>
            </a:extLst>
          </p:cNvPr>
          <p:cNvSpPr/>
          <p:nvPr/>
        </p:nvSpPr>
        <p:spPr>
          <a:xfrm rot="20400000" flipH="1">
            <a:off x="3851826" y="2126434"/>
            <a:ext cx="899036" cy="2472317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5" name="iṡḷïďe">
            <a:extLst>
              <a:ext uri="{FF2B5EF4-FFF2-40B4-BE49-F238E27FC236}">
                <a16:creationId xmlns:a16="http://schemas.microsoft.com/office/drawing/2014/main" id="{41C1F0AC-D04A-4628-9DD0-2E62CAC40420}"/>
              </a:ext>
            </a:extLst>
          </p:cNvPr>
          <p:cNvSpPr/>
          <p:nvPr/>
        </p:nvSpPr>
        <p:spPr>
          <a:xfrm rot="1200000">
            <a:off x="3225681" y="2815763"/>
            <a:ext cx="746453" cy="2052718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6" name="íṣľîḋè">
            <a:extLst>
              <a:ext uri="{FF2B5EF4-FFF2-40B4-BE49-F238E27FC236}">
                <a16:creationId xmlns:a16="http://schemas.microsoft.com/office/drawing/2014/main" id="{D5962EB0-ECD2-4ABF-ACA8-6C669AAA3000}"/>
              </a:ext>
            </a:extLst>
          </p:cNvPr>
          <p:cNvSpPr/>
          <p:nvPr/>
        </p:nvSpPr>
        <p:spPr>
          <a:xfrm rot="20400000" flipH="1">
            <a:off x="3221873" y="2815763"/>
            <a:ext cx="746453" cy="2052718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3" name="îṡļîḋè">
            <a:extLst>
              <a:ext uri="{FF2B5EF4-FFF2-40B4-BE49-F238E27FC236}">
                <a16:creationId xmlns:a16="http://schemas.microsoft.com/office/drawing/2014/main" id="{C96D600D-CDC3-41D1-8242-64F5E369CBC0}"/>
              </a:ext>
            </a:extLst>
          </p:cNvPr>
          <p:cNvSpPr/>
          <p:nvPr/>
        </p:nvSpPr>
        <p:spPr>
          <a:xfrm rot="1200000">
            <a:off x="2312515" y="2689253"/>
            <a:ext cx="899036" cy="2472317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4" name="ísľíḍê">
            <a:extLst>
              <a:ext uri="{FF2B5EF4-FFF2-40B4-BE49-F238E27FC236}">
                <a16:creationId xmlns:a16="http://schemas.microsoft.com/office/drawing/2014/main" id="{8612378E-41E5-44D8-A820-06B0BEA6E2B1}"/>
              </a:ext>
            </a:extLst>
          </p:cNvPr>
          <p:cNvSpPr/>
          <p:nvPr/>
        </p:nvSpPr>
        <p:spPr>
          <a:xfrm rot="20400000" flipH="1">
            <a:off x="2307928" y="2689253"/>
            <a:ext cx="899036" cy="2472317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1" name="ïṩḷiḓê">
            <a:extLst>
              <a:ext uri="{FF2B5EF4-FFF2-40B4-BE49-F238E27FC236}">
                <a16:creationId xmlns:a16="http://schemas.microsoft.com/office/drawing/2014/main" id="{84F1D20A-B706-4A0D-B6F8-B6E35D6B9B47}"/>
              </a:ext>
            </a:extLst>
          </p:cNvPr>
          <p:cNvSpPr/>
          <p:nvPr/>
        </p:nvSpPr>
        <p:spPr>
          <a:xfrm rot="1200000">
            <a:off x="1684362" y="3376002"/>
            <a:ext cx="746453" cy="2052718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2" name="ïšľíḓe">
            <a:extLst>
              <a:ext uri="{FF2B5EF4-FFF2-40B4-BE49-F238E27FC236}">
                <a16:creationId xmlns:a16="http://schemas.microsoft.com/office/drawing/2014/main" id="{AB72F343-0100-4046-8303-C0BC4DF1A804}"/>
              </a:ext>
            </a:extLst>
          </p:cNvPr>
          <p:cNvSpPr/>
          <p:nvPr/>
        </p:nvSpPr>
        <p:spPr>
          <a:xfrm rot="20400000" flipH="1">
            <a:off x="1680554" y="3376002"/>
            <a:ext cx="746453" cy="2052718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9" name="íślïḑé">
            <a:extLst>
              <a:ext uri="{FF2B5EF4-FFF2-40B4-BE49-F238E27FC236}">
                <a16:creationId xmlns:a16="http://schemas.microsoft.com/office/drawing/2014/main" id="{030F9616-FFE2-4954-A10C-C24CC59A9F9B}"/>
              </a:ext>
            </a:extLst>
          </p:cNvPr>
          <p:cNvSpPr/>
          <p:nvPr/>
        </p:nvSpPr>
        <p:spPr>
          <a:xfrm rot="1200000">
            <a:off x="984699" y="3633944"/>
            <a:ext cx="746453" cy="2052718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0" name="íš1íḋé">
            <a:extLst>
              <a:ext uri="{FF2B5EF4-FFF2-40B4-BE49-F238E27FC236}">
                <a16:creationId xmlns:a16="http://schemas.microsoft.com/office/drawing/2014/main" id="{881FF58A-4200-4727-B85C-FB1512BAA25E}"/>
              </a:ext>
            </a:extLst>
          </p:cNvPr>
          <p:cNvSpPr/>
          <p:nvPr/>
        </p:nvSpPr>
        <p:spPr>
          <a:xfrm rot="20400000" flipH="1">
            <a:off x="980891" y="3633944"/>
            <a:ext cx="746453" cy="2052718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îṥḻîḋé">
            <a:extLst>
              <a:ext uri="{FF2B5EF4-FFF2-40B4-BE49-F238E27FC236}">
                <a16:creationId xmlns:a16="http://schemas.microsoft.com/office/drawing/2014/main" id="{A09BB5A5-86F2-45E8-92C0-CA6DABE51E89}"/>
              </a:ext>
            </a:extLst>
          </p:cNvPr>
          <p:cNvSpPr/>
          <p:nvPr/>
        </p:nvSpPr>
        <p:spPr>
          <a:xfrm>
            <a:off x="1272742" y="3398076"/>
            <a:ext cx="166563" cy="16656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ïṧḻîdè">
            <a:extLst>
              <a:ext uri="{FF2B5EF4-FFF2-40B4-BE49-F238E27FC236}">
                <a16:creationId xmlns:a16="http://schemas.microsoft.com/office/drawing/2014/main" id="{0ADBD021-5C87-4A5A-9623-53AB413FABB1}"/>
              </a:ext>
            </a:extLst>
          </p:cNvPr>
          <p:cNvSpPr/>
          <p:nvPr/>
        </p:nvSpPr>
        <p:spPr>
          <a:xfrm>
            <a:off x="1972404" y="3148236"/>
            <a:ext cx="166563" cy="16656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7" name="íśḻíďè">
            <a:extLst>
              <a:ext uri="{FF2B5EF4-FFF2-40B4-BE49-F238E27FC236}">
                <a16:creationId xmlns:a16="http://schemas.microsoft.com/office/drawing/2014/main" id="{23E1F0B9-C82E-4EE0-8F6C-D7A6B0439A7E}"/>
              </a:ext>
            </a:extLst>
          </p:cNvPr>
          <p:cNvSpPr/>
          <p:nvPr/>
        </p:nvSpPr>
        <p:spPr>
          <a:xfrm>
            <a:off x="2676458" y="2429943"/>
            <a:ext cx="166563" cy="16656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8" name="ïsļíḋê">
            <a:extLst>
              <a:ext uri="{FF2B5EF4-FFF2-40B4-BE49-F238E27FC236}">
                <a16:creationId xmlns:a16="http://schemas.microsoft.com/office/drawing/2014/main" id="{8727F613-00F3-4633-AB17-813F35AD1374}"/>
              </a:ext>
            </a:extLst>
          </p:cNvPr>
          <p:cNvSpPr/>
          <p:nvPr/>
        </p:nvSpPr>
        <p:spPr>
          <a:xfrm>
            <a:off x="3513724" y="2565274"/>
            <a:ext cx="166563" cy="16656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9" name="iṩļîďé">
            <a:extLst>
              <a:ext uri="{FF2B5EF4-FFF2-40B4-BE49-F238E27FC236}">
                <a16:creationId xmlns:a16="http://schemas.microsoft.com/office/drawing/2014/main" id="{B09F61E4-9C27-490C-AB62-3596ADDC2E0D}"/>
              </a:ext>
            </a:extLst>
          </p:cNvPr>
          <p:cNvSpPr/>
          <p:nvPr/>
        </p:nvSpPr>
        <p:spPr>
          <a:xfrm>
            <a:off x="4220358" y="1878213"/>
            <a:ext cx="166563" cy="16656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0" name="ïśliḑe">
            <a:extLst>
              <a:ext uri="{FF2B5EF4-FFF2-40B4-BE49-F238E27FC236}">
                <a16:creationId xmlns:a16="http://schemas.microsoft.com/office/drawing/2014/main" id="{442206C2-4F54-466C-98D6-52502EDCE2FE}"/>
              </a:ext>
            </a:extLst>
          </p:cNvPr>
          <p:cNvSpPr txBox="1"/>
          <p:nvPr/>
        </p:nvSpPr>
        <p:spPr>
          <a:xfrm>
            <a:off x="1032850" y="2940034"/>
            <a:ext cx="646342" cy="50783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b="1">
                <a:solidFill>
                  <a:schemeClr val="accent5"/>
                </a:solidFill>
              </a:rPr>
              <a:t>30%</a:t>
            </a:r>
          </a:p>
        </p:txBody>
      </p:sp>
      <p:sp>
        <p:nvSpPr>
          <p:cNvPr id="21" name="ï$ļîḍê">
            <a:extLst>
              <a:ext uri="{FF2B5EF4-FFF2-40B4-BE49-F238E27FC236}">
                <a16:creationId xmlns:a16="http://schemas.microsoft.com/office/drawing/2014/main" id="{CB483835-E8F9-4C9C-A4EC-541B11052091}"/>
              </a:ext>
            </a:extLst>
          </p:cNvPr>
          <p:cNvSpPr txBox="1"/>
          <p:nvPr/>
        </p:nvSpPr>
        <p:spPr>
          <a:xfrm>
            <a:off x="1732515" y="2676314"/>
            <a:ext cx="646342" cy="50783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b="1">
                <a:solidFill>
                  <a:schemeClr val="accent2"/>
                </a:solidFill>
              </a:rPr>
              <a:t>20%</a:t>
            </a:r>
          </a:p>
        </p:txBody>
      </p:sp>
      <p:sp>
        <p:nvSpPr>
          <p:cNvPr id="22" name="iŝlïḍè">
            <a:extLst>
              <a:ext uri="{FF2B5EF4-FFF2-40B4-BE49-F238E27FC236}">
                <a16:creationId xmlns:a16="http://schemas.microsoft.com/office/drawing/2014/main" id="{802BC53C-802A-484C-87CF-B40CA7DE34B9}"/>
              </a:ext>
            </a:extLst>
          </p:cNvPr>
          <p:cNvSpPr txBox="1"/>
          <p:nvPr/>
        </p:nvSpPr>
        <p:spPr>
          <a:xfrm>
            <a:off x="2436570" y="2010073"/>
            <a:ext cx="646342" cy="50783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b="1">
                <a:solidFill>
                  <a:schemeClr val="accent3"/>
                </a:solidFill>
              </a:rPr>
              <a:t>70%</a:t>
            </a:r>
          </a:p>
        </p:txBody>
      </p:sp>
      <p:sp>
        <p:nvSpPr>
          <p:cNvPr id="23" name="ïš1îḑe">
            <a:extLst>
              <a:ext uri="{FF2B5EF4-FFF2-40B4-BE49-F238E27FC236}">
                <a16:creationId xmlns:a16="http://schemas.microsoft.com/office/drawing/2014/main" id="{B9F6CF69-6EF6-4DAE-8B7B-36BCACE5ADB3}"/>
              </a:ext>
            </a:extLst>
          </p:cNvPr>
          <p:cNvSpPr txBox="1"/>
          <p:nvPr/>
        </p:nvSpPr>
        <p:spPr>
          <a:xfrm>
            <a:off x="3274708" y="2121112"/>
            <a:ext cx="646342" cy="50783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b="1">
                <a:solidFill>
                  <a:schemeClr val="accent4"/>
                </a:solidFill>
              </a:rPr>
              <a:t>35%</a:t>
            </a:r>
          </a:p>
        </p:txBody>
      </p:sp>
      <p:sp>
        <p:nvSpPr>
          <p:cNvPr id="24" name="iśliḍê">
            <a:extLst>
              <a:ext uri="{FF2B5EF4-FFF2-40B4-BE49-F238E27FC236}">
                <a16:creationId xmlns:a16="http://schemas.microsoft.com/office/drawing/2014/main" id="{F986DDFE-A7B1-4557-91F5-73BD40582BED}"/>
              </a:ext>
            </a:extLst>
          </p:cNvPr>
          <p:cNvSpPr txBox="1"/>
          <p:nvPr/>
        </p:nvSpPr>
        <p:spPr>
          <a:xfrm>
            <a:off x="3979591" y="1440991"/>
            <a:ext cx="646342" cy="507834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b="1">
                <a:solidFill>
                  <a:schemeClr val="accent1"/>
                </a:solidFill>
              </a:rPr>
              <a:t>50%</a:t>
            </a: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45303F15-9F7B-47D9-AC19-080B1B4B264C}"/>
              </a:ext>
            </a:extLst>
          </p:cNvPr>
          <p:cNvCxnSpPr>
            <a:cxnSpLocks/>
          </p:cNvCxnSpPr>
          <p:nvPr/>
        </p:nvCxnSpPr>
        <p:spPr>
          <a:xfrm flipV="1">
            <a:off x="1439305" y="4517136"/>
            <a:ext cx="3783826" cy="1423819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iśḻíḓê">
            <a:extLst>
              <a:ext uri="{FF2B5EF4-FFF2-40B4-BE49-F238E27FC236}">
                <a16:creationId xmlns:a16="http://schemas.microsoft.com/office/drawing/2014/main" id="{9A28E49C-EA10-4F19-A2C9-C5FE2033EEE6}"/>
              </a:ext>
            </a:extLst>
          </p:cNvPr>
          <p:cNvSpPr/>
          <p:nvPr/>
        </p:nvSpPr>
        <p:spPr bwMode="auto">
          <a:xfrm>
            <a:off x="1850788" y="5669746"/>
            <a:ext cx="202992" cy="20299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dk1"/>
              </a:solidFill>
            </a:endParaRPr>
          </a:p>
        </p:txBody>
      </p:sp>
      <p:sp>
        <p:nvSpPr>
          <p:cNvPr id="27" name="iśḷîḑé">
            <a:extLst>
              <a:ext uri="{FF2B5EF4-FFF2-40B4-BE49-F238E27FC236}">
                <a16:creationId xmlns:a16="http://schemas.microsoft.com/office/drawing/2014/main" id="{7D9E9921-B638-4DC6-9598-7380E401CDBE}"/>
              </a:ext>
            </a:extLst>
          </p:cNvPr>
          <p:cNvSpPr/>
          <p:nvPr/>
        </p:nvSpPr>
        <p:spPr bwMode="auto">
          <a:xfrm>
            <a:off x="2556717" y="5397934"/>
            <a:ext cx="202992" cy="20299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dk1"/>
              </a:solidFill>
            </a:endParaRPr>
          </a:p>
        </p:txBody>
      </p:sp>
      <p:sp>
        <p:nvSpPr>
          <p:cNvPr id="28" name="ïsḷîḋè">
            <a:extLst>
              <a:ext uri="{FF2B5EF4-FFF2-40B4-BE49-F238E27FC236}">
                <a16:creationId xmlns:a16="http://schemas.microsoft.com/office/drawing/2014/main" id="{4FC3A024-D1A3-4AB5-9246-3646CFEF71EE}"/>
              </a:ext>
            </a:extLst>
          </p:cNvPr>
          <p:cNvSpPr/>
          <p:nvPr/>
        </p:nvSpPr>
        <p:spPr bwMode="auto">
          <a:xfrm>
            <a:off x="3262646" y="5126124"/>
            <a:ext cx="202992" cy="20299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dk1"/>
              </a:solidFill>
            </a:endParaRPr>
          </a:p>
        </p:txBody>
      </p:sp>
      <p:sp>
        <p:nvSpPr>
          <p:cNvPr id="29" name="ïṩ1íďe">
            <a:extLst>
              <a:ext uri="{FF2B5EF4-FFF2-40B4-BE49-F238E27FC236}">
                <a16:creationId xmlns:a16="http://schemas.microsoft.com/office/drawing/2014/main" id="{EFCD4698-11DE-46E6-BEAB-6EBACB533422}"/>
              </a:ext>
            </a:extLst>
          </p:cNvPr>
          <p:cNvSpPr/>
          <p:nvPr/>
        </p:nvSpPr>
        <p:spPr bwMode="auto">
          <a:xfrm>
            <a:off x="3968575" y="4854314"/>
            <a:ext cx="202992" cy="20299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dk1"/>
              </a:solidFill>
            </a:endParaRPr>
          </a:p>
        </p:txBody>
      </p:sp>
      <p:sp>
        <p:nvSpPr>
          <p:cNvPr id="30" name="î$ḷide">
            <a:extLst>
              <a:ext uri="{FF2B5EF4-FFF2-40B4-BE49-F238E27FC236}">
                <a16:creationId xmlns:a16="http://schemas.microsoft.com/office/drawing/2014/main" id="{96D2DFF2-6F34-43B2-8A63-95E2BDC5294F}"/>
              </a:ext>
            </a:extLst>
          </p:cNvPr>
          <p:cNvSpPr/>
          <p:nvPr/>
        </p:nvSpPr>
        <p:spPr bwMode="auto">
          <a:xfrm>
            <a:off x="4674504" y="4582504"/>
            <a:ext cx="202992" cy="20299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dk1"/>
              </a:solidFill>
            </a:endParaRPr>
          </a:p>
        </p:txBody>
      </p:sp>
      <p:sp>
        <p:nvSpPr>
          <p:cNvPr id="31" name="ïşḷïḑe">
            <a:extLst>
              <a:ext uri="{FF2B5EF4-FFF2-40B4-BE49-F238E27FC236}">
                <a16:creationId xmlns:a16="http://schemas.microsoft.com/office/drawing/2014/main" id="{916AB4B8-7ABA-4054-BA2D-8DD57A7A015D}"/>
              </a:ext>
            </a:extLst>
          </p:cNvPr>
          <p:cNvSpPr txBox="1"/>
          <p:nvPr/>
        </p:nvSpPr>
        <p:spPr>
          <a:xfrm>
            <a:off x="1823731" y="5712687"/>
            <a:ext cx="945032" cy="477194"/>
          </a:xfrm>
          <a:prstGeom prst="rect">
            <a:avLst/>
          </a:prstGeom>
          <a:noFill/>
        </p:spPr>
        <p:txBody>
          <a:bodyPr wrap="none" lIns="90000" tIns="46800" rIns="90000" bIns="46800" rtlCol="0" anchor="ctr" anchorCtr="0">
            <a:normAutofit/>
          </a:bodyPr>
          <a:lstStyle/>
          <a:p>
            <a:r>
              <a:rPr lang="en-US" altLang="zh-CN" sz="1200" b="1" dirty="0"/>
              <a:t>key word</a:t>
            </a:r>
            <a:endParaRPr lang="zh-CN" altLang="en-US" sz="1200" b="1" dirty="0"/>
          </a:p>
        </p:txBody>
      </p:sp>
      <p:sp>
        <p:nvSpPr>
          <p:cNvPr id="32" name="iṧḻíḑe">
            <a:extLst>
              <a:ext uri="{FF2B5EF4-FFF2-40B4-BE49-F238E27FC236}">
                <a16:creationId xmlns:a16="http://schemas.microsoft.com/office/drawing/2014/main" id="{DCEDACCB-F42D-4BF2-B488-94961E6BA13B}"/>
              </a:ext>
            </a:extLst>
          </p:cNvPr>
          <p:cNvSpPr txBox="1"/>
          <p:nvPr/>
        </p:nvSpPr>
        <p:spPr>
          <a:xfrm>
            <a:off x="2515699" y="5447766"/>
            <a:ext cx="945032" cy="477194"/>
          </a:xfrm>
          <a:prstGeom prst="rect">
            <a:avLst/>
          </a:prstGeom>
          <a:noFill/>
        </p:spPr>
        <p:txBody>
          <a:bodyPr wrap="none" lIns="90000" tIns="46800" rIns="90000" bIns="46800" rtlCol="0" anchor="ctr" anchorCtr="0">
            <a:normAutofit/>
          </a:bodyPr>
          <a:lstStyle/>
          <a:p>
            <a:r>
              <a:rPr lang="en-US" altLang="zh-CN" sz="1200" b="1" dirty="0"/>
              <a:t>key word</a:t>
            </a:r>
            <a:endParaRPr lang="zh-CN" altLang="en-US" sz="1200" b="1" dirty="0"/>
          </a:p>
        </p:txBody>
      </p:sp>
      <p:sp>
        <p:nvSpPr>
          <p:cNvPr id="33" name="íslíďè">
            <a:extLst>
              <a:ext uri="{FF2B5EF4-FFF2-40B4-BE49-F238E27FC236}">
                <a16:creationId xmlns:a16="http://schemas.microsoft.com/office/drawing/2014/main" id="{9B181E5F-8697-49FA-B16A-0108CF66CA7F}"/>
              </a:ext>
            </a:extLst>
          </p:cNvPr>
          <p:cNvSpPr txBox="1"/>
          <p:nvPr/>
        </p:nvSpPr>
        <p:spPr>
          <a:xfrm>
            <a:off x="3203993" y="5157841"/>
            <a:ext cx="945032" cy="477194"/>
          </a:xfrm>
          <a:prstGeom prst="rect">
            <a:avLst/>
          </a:prstGeom>
          <a:noFill/>
        </p:spPr>
        <p:txBody>
          <a:bodyPr wrap="none" lIns="90000" tIns="46800" rIns="90000" bIns="46800" rtlCol="0" anchor="ctr" anchorCtr="0">
            <a:normAutofit/>
          </a:bodyPr>
          <a:lstStyle/>
          <a:p>
            <a:r>
              <a:rPr lang="en-US" altLang="zh-CN" sz="1200" b="1" dirty="0"/>
              <a:t>key word</a:t>
            </a:r>
            <a:endParaRPr lang="zh-CN" altLang="en-US" sz="1200" b="1" dirty="0"/>
          </a:p>
        </p:txBody>
      </p:sp>
      <p:sp>
        <p:nvSpPr>
          <p:cNvPr id="34" name="iṡ1ïḋê">
            <a:extLst>
              <a:ext uri="{FF2B5EF4-FFF2-40B4-BE49-F238E27FC236}">
                <a16:creationId xmlns:a16="http://schemas.microsoft.com/office/drawing/2014/main" id="{0B5076DC-BF3F-464C-85FD-CF4B5BDBE2E4}"/>
              </a:ext>
            </a:extLst>
          </p:cNvPr>
          <p:cNvSpPr txBox="1"/>
          <p:nvPr/>
        </p:nvSpPr>
        <p:spPr>
          <a:xfrm>
            <a:off x="3932464" y="4929013"/>
            <a:ext cx="945032" cy="477194"/>
          </a:xfrm>
          <a:prstGeom prst="rect">
            <a:avLst/>
          </a:prstGeom>
          <a:noFill/>
        </p:spPr>
        <p:txBody>
          <a:bodyPr wrap="none" lIns="90000" tIns="46800" rIns="90000" bIns="46800" rtlCol="0" anchor="ctr" anchorCtr="0">
            <a:normAutofit/>
          </a:bodyPr>
          <a:lstStyle/>
          <a:p>
            <a:r>
              <a:rPr lang="en-US" altLang="zh-CN" sz="1200" b="1" dirty="0"/>
              <a:t>key word</a:t>
            </a:r>
            <a:endParaRPr lang="zh-CN" altLang="en-US" sz="1200" b="1" dirty="0"/>
          </a:p>
        </p:txBody>
      </p:sp>
      <p:sp>
        <p:nvSpPr>
          <p:cNvPr id="35" name="ïṧľïḓé">
            <a:extLst>
              <a:ext uri="{FF2B5EF4-FFF2-40B4-BE49-F238E27FC236}">
                <a16:creationId xmlns:a16="http://schemas.microsoft.com/office/drawing/2014/main" id="{8A543D7E-0AD3-4811-B71A-4C5DF209C01B}"/>
              </a:ext>
            </a:extLst>
          </p:cNvPr>
          <p:cNvSpPr txBox="1"/>
          <p:nvPr/>
        </p:nvSpPr>
        <p:spPr>
          <a:xfrm>
            <a:off x="4612566" y="4680647"/>
            <a:ext cx="945032" cy="477194"/>
          </a:xfrm>
          <a:prstGeom prst="rect">
            <a:avLst/>
          </a:prstGeom>
          <a:noFill/>
        </p:spPr>
        <p:txBody>
          <a:bodyPr wrap="none" lIns="90000" tIns="46800" rIns="90000" bIns="46800" rtlCol="0" anchor="ctr" anchorCtr="0">
            <a:normAutofit/>
          </a:bodyPr>
          <a:lstStyle/>
          <a:p>
            <a:r>
              <a:rPr lang="en-US" altLang="zh-CN" sz="1200" b="1" dirty="0"/>
              <a:t>key word</a:t>
            </a:r>
            <a:endParaRPr lang="zh-CN" altLang="en-US" sz="1200" b="1" dirty="0"/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BF35CF63-4145-4572-B0BC-C5101117DB0B}"/>
              </a:ext>
            </a:extLst>
          </p:cNvPr>
          <p:cNvCxnSpPr>
            <a:cxnSpLocks/>
          </p:cNvCxnSpPr>
          <p:nvPr/>
        </p:nvCxnSpPr>
        <p:spPr>
          <a:xfrm>
            <a:off x="6096000" y="2529000"/>
            <a:ext cx="5424488" cy="0"/>
          </a:xfrm>
          <a:prstGeom prst="line">
            <a:avLst/>
          </a:prstGeom>
          <a:ln w="9525" cap="rnd">
            <a:solidFill>
              <a:schemeClr val="tx1">
                <a:lumMod val="50000"/>
                <a:lumOff val="50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947CFCA7-567B-4D33-AC60-47C49D0DC621}"/>
              </a:ext>
            </a:extLst>
          </p:cNvPr>
          <p:cNvCxnSpPr>
            <a:cxnSpLocks/>
          </p:cNvCxnSpPr>
          <p:nvPr/>
        </p:nvCxnSpPr>
        <p:spPr>
          <a:xfrm>
            <a:off x="6096000" y="4464000"/>
            <a:ext cx="5424488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iş1îḓé">
            <a:extLst>
              <a:ext uri="{FF2B5EF4-FFF2-40B4-BE49-F238E27FC236}">
                <a16:creationId xmlns:a16="http://schemas.microsoft.com/office/drawing/2014/main" id="{CB7B4195-79EF-4831-8039-A9E0BA66A42D}"/>
              </a:ext>
            </a:extLst>
          </p:cNvPr>
          <p:cNvSpPr txBox="1"/>
          <p:nvPr/>
        </p:nvSpPr>
        <p:spPr>
          <a:xfrm>
            <a:off x="6546000" y="2940034"/>
            <a:ext cx="4974488" cy="588331"/>
          </a:xfrm>
          <a:prstGeom prst="rect">
            <a:avLst/>
          </a:prstGeom>
          <a:noFill/>
        </p:spPr>
        <p:txBody>
          <a:bodyPr wrap="none" lIns="90000" tIns="46800" rIns="90000" bIns="46800" rtlCol="0" anchor="ctr" anchorCtr="0">
            <a:normAutofit/>
          </a:bodyPr>
          <a:lstStyle/>
          <a:p>
            <a:r>
              <a:rPr lang="en-US" altLang="zh-CN" b="1" dirty="0">
                <a:solidFill>
                  <a:schemeClr val="accent1"/>
                </a:solidFill>
              </a:rPr>
              <a:t>Text here</a:t>
            </a:r>
          </a:p>
        </p:txBody>
      </p:sp>
      <p:sp>
        <p:nvSpPr>
          <p:cNvPr id="39" name="ïSļîḑè">
            <a:extLst>
              <a:ext uri="{FF2B5EF4-FFF2-40B4-BE49-F238E27FC236}">
                <a16:creationId xmlns:a16="http://schemas.microsoft.com/office/drawing/2014/main" id="{7C4B328F-B43A-4F76-AC24-7273196C6997}"/>
              </a:ext>
            </a:extLst>
          </p:cNvPr>
          <p:cNvSpPr txBox="1"/>
          <p:nvPr/>
        </p:nvSpPr>
        <p:spPr>
          <a:xfrm>
            <a:off x="6546000" y="3528367"/>
            <a:ext cx="4974487" cy="986668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228594" indent="-228594">
              <a:lnSpc>
                <a:spcPct val="130000"/>
              </a:lnSpc>
              <a:buFont typeface="Arial" pitchFamily="34" charset="0"/>
              <a:buChar char="•"/>
              <a:tabLst>
                <a:tab pos="228594" algn="l"/>
              </a:tabLst>
              <a:defRPr/>
            </a:pPr>
            <a:r>
              <a:rPr lang="en-US" altLang="zh-CN" sz="1000" dirty="0"/>
              <a:t>Supporting text here.</a:t>
            </a:r>
          </a:p>
          <a:p>
            <a:pPr marL="228594" indent="-228594">
              <a:lnSpc>
                <a:spcPct val="130000"/>
              </a:lnSpc>
              <a:buFont typeface="Arial" pitchFamily="34" charset="0"/>
              <a:buChar char="•"/>
              <a:tabLst>
                <a:tab pos="228594" algn="l"/>
              </a:tabLst>
              <a:defRPr/>
            </a:pPr>
            <a:r>
              <a:rPr lang="en-US" altLang="zh-CN" sz="1000" dirty="0"/>
              <a:t>You can use the icon library in </a:t>
            </a:r>
            <a:r>
              <a:rPr lang="en-US" altLang="zh-CN" sz="1000" dirty="0" err="1"/>
              <a:t>iSlide</a:t>
            </a:r>
            <a:r>
              <a:rPr lang="en-US" altLang="zh-CN" sz="1000" dirty="0"/>
              <a:t>  (www.islide.cc) to filter and replace existing icon elements with one click.</a:t>
            </a:r>
          </a:p>
        </p:txBody>
      </p:sp>
      <p:sp>
        <p:nvSpPr>
          <p:cNvPr id="40" name="îśḷïďé">
            <a:extLst>
              <a:ext uri="{FF2B5EF4-FFF2-40B4-BE49-F238E27FC236}">
                <a16:creationId xmlns:a16="http://schemas.microsoft.com/office/drawing/2014/main" id="{3F05B0B5-C52F-45CF-BAE0-AF8B22BF7A5D}"/>
              </a:ext>
            </a:extLst>
          </p:cNvPr>
          <p:cNvSpPr txBox="1"/>
          <p:nvPr/>
        </p:nvSpPr>
        <p:spPr>
          <a:xfrm>
            <a:off x="6546000" y="4569510"/>
            <a:ext cx="4974488" cy="588331"/>
          </a:xfrm>
          <a:prstGeom prst="rect">
            <a:avLst/>
          </a:prstGeom>
          <a:noFill/>
        </p:spPr>
        <p:txBody>
          <a:bodyPr wrap="none" lIns="90000" tIns="46800" rIns="90000" bIns="46800" rtlCol="0" anchor="ctr" anchorCtr="0">
            <a:normAutofit/>
          </a:bodyPr>
          <a:lstStyle/>
          <a:p>
            <a:r>
              <a:rPr lang="en-US" altLang="zh-CN" b="1" dirty="0">
                <a:solidFill>
                  <a:schemeClr val="accent2"/>
                </a:solidFill>
              </a:rPr>
              <a:t>Text here</a:t>
            </a:r>
          </a:p>
        </p:txBody>
      </p:sp>
      <p:sp>
        <p:nvSpPr>
          <p:cNvPr id="41" name="ïsľiďê">
            <a:extLst>
              <a:ext uri="{FF2B5EF4-FFF2-40B4-BE49-F238E27FC236}">
                <a16:creationId xmlns:a16="http://schemas.microsoft.com/office/drawing/2014/main" id="{8AB5AE53-742F-4361-B7E0-4F59FB00C809}"/>
              </a:ext>
            </a:extLst>
          </p:cNvPr>
          <p:cNvSpPr txBox="1"/>
          <p:nvPr/>
        </p:nvSpPr>
        <p:spPr>
          <a:xfrm>
            <a:off x="6546000" y="5157843"/>
            <a:ext cx="4974487" cy="986668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228594" indent="-228594">
              <a:lnSpc>
                <a:spcPct val="130000"/>
              </a:lnSpc>
              <a:buFont typeface="Arial" pitchFamily="34" charset="0"/>
              <a:buChar char="•"/>
              <a:tabLst>
                <a:tab pos="228594" algn="l"/>
              </a:tabLst>
              <a:defRPr/>
            </a:pPr>
            <a:r>
              <a:rPr lang="en-US" altLang="zh-CN" sz="1000" dirty="0"/>
              <a:t>Supporting text here.</a:t>
            </a:r>
          </a:p>
          <a:p>
            <a:pPr marL="228594" indent="-228594">
              <a:lnSpc>
                <a:spcPct val="130000"/>
              </a:lnSpc>
              <a:buFont typeface="Arial" pitchFamily="34" charset="0"/>
              <a:buChar char="•"/>
              <a:tabLst>
                <a:tab pos="228594" algn="l"/>
              </a:tabLst>
              <a:defRPr/>
            </a:pPr>
            <a:r>
              <a:rPr lang="en-US" altLang="zh-CN" sz="1000" dirty="0"/>
              <a:t>You can use the icon library in </a:t>
            </a:r>
            <a:r>
              <a:rPr lang="en-US" altLang="zh-CN" sz="1000" dirty="0" err="1"/>
              <a:t>iSlide</a:t>
            </a:r>
            <a:r>
              <a:rPr lang="en-US" altLang="zh-CN" sz="1000" dirty="0"/>
              <a:t>  (www.islide.cc) to filter and replace existing icon elements with one click.</a:t>
            </a:r>
          </a:p>
        </p:txBody>
      </p:sp>
      <p:sp>
        <p:nvSpPr>
          <p:cNvPr id="47" name="i$ļïdê">
            <a:extLst>
              <a:ext uri="{FF2B5EF4-FFF2-40B4-BE49-F238E27FC236}">
                <a16:creationId xmlns:a16="http://schemas.microsoft.com/office/drawing/2014/main" id="{D69BC200-B183-4505-8E89-F4E327D7A332}"/>
              </a:ext>
            </a:extLst>
          </p:cNvPr>
          <p:cNvSpPr/>
          <p:nvPr/>
        </p:nvSpPr>
        <p:spPr>
          <a:xfrm>
            <a:off x="6008181" y="3028663"/>
            <a:ext cx="537820" cy="537824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8" name="îśḻíḍé">
            <a:extLst>
              <a:ext uri="{FF2B5EF4-FFF2-40B4-BE49-F238E27FC236}">
                <a16:creationId xmlns:a16="http://schemas.microsoft.com/office/drawing/2014/main" id="{37043EE4-6A84-43A0-A214-A81564E13424}"/>
              </a:ext>
            </a:extLst>
          </p:cNvPr>
          <p:cNvSpPr/>
          <p:nvPr/>
        </p:nvSpPr>
        <p:spPr bwMode="auto">
          <a:xfrm>
            <a:off x="6139972" y="3163129"/>
            <a:ext cx="274236" cy="268889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82832" tIns="91416" rIns="182832" bIns="91416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 sz="7198" dirty="0">
              <a:solidFill>
                <a:schemeClr val="bg1"/>
              </a:solidFill>
            </a:endParaRPr>
          </a:p>
        </p:txBody>
      </p:sp>
      <p:sp>
        <p:nvSpPr>
          <p:cNvPr id="45" name="ïşľîḓê">
            <a:extLst>
              <a:ext uri="{FF2B5EF4-FFF2-40B4-BE49-F238E27FC236}">
                <a16:creationId xmlns:a16="http://schemas.microsoft.com/office/drawing/2014/main" id="{4094044F-A365-4A3A-A7E3-A165CD3B6AC6}"/>
              </a:ext>
            </a:extLst>
          </p:cNvPr>
          <p:cNvSpPr/>
          <p:nvPr/>
        </p:nvSpPr>
        <p:spPr>
          <a:xfrm>
            <a:off x="6008180" y="4628066"/>
            <a:ext cx="537820" cy="537824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6" name="ïṥḷîḋê">
            <a:extLst>
              <a:ext uri="{FF2B5EF4-FFF2-40B4-BE49-F238E27FC236}">
                <a16:creationId xmlns:a16="http://schemas.microsoft.com/office/drawing/2014/main" id="{B1B8CB8D-4F18-4ACC-B937-52F9639033E8}"/>
              </a:ext>
            </a:extLst>
          </p:cNvPr>
          <p:cNvSpPr/>
          <p:nvPr/>
        </p:nvSpPr>
        <p:spPr bwMode="auto">
          <a:xfrm>
            <a:off x="6139971" y="4762532"/>
            <a:ext cx="274236" cy="268889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82832" tIns="91416" rIns="182832" bIns="91416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 sz="7198" dirty="0">
              <a:solidFill>
                <a:schemeClr val="bg1"/>
              </a:solidFill>
            </a:endParaRPr>
          </a:p>
        </p:txBody>
      </p:sp>
      <p:sp>
        <p:nvSpPr>
          <p:cNvPr id="44" name="iṧḻîdé">
            <a:extLst>
              <a:ext uri="{FF2B5EF4-FFF2-40B4-BE49-F238E27FC236}">
                <a16:creationId xmlns:a16="http://schemas.microsoft.com/office/drawing/2014/main" id="{33E8CAD4-A4D7-42A9-B156-6444BEDC7AA2}"/>
              </a:ext>
            </a:extLst>
          </p:cNvPr>
          <p:cNvSpPr txBox="1"/>
          <p:nvPr/>
        </p:nvSpPr>
        <p:spPr>
          <a:xfrm>
            <a:off x="6008180" y="1125538"/>
            <a:ext cx="5512308" cy="140346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/>
              <a:t>Unified fonts make reading more fluent.</a:t>
            </a:r>
          </a:p>
          <a:p>
            <a:pPr>
              <a:lnSpc>
                <a:spcPct val="150000"/>
              </a:lnSpc>
            </a:pPr>
            <a:r>
              <a:rPr lang="en-US" altLang="zh-CN" b="1" dirty="0"/>
              <a:t>Theme color makes PPT more convenient to change.</a:t>
            </a:r>
          </a:p>
          <a:p>
            <a:pPr>
              <a:lnSpc>
                <a:spcPct val="150000"/>
              </a:lnSpc>
            </a:pPr>
            <a:r>
              <a:rPr lang="en-US" altLang="zh-CN" sz="1100" dirty="0"/>
              <a:t>Adjust the spacing to adapt to Chinese typesetting, use the reference line in PPT.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4102937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A0C09E-8D23-48A3-9D02-22D80277E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702E1E4-AFC6-4458-A5A5-EAFA2F42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D4E32E-5DC1-4B80-8F45-AAD0E66FA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16</a:t>
            </a:fld>
            <a:endParaRPr lang="zh-CN" altLang="en-US"/>
          </a:p>
        </p:txBody>
      </p:sp>
      <p:sp>
        <p:nvSpPr>
          <p:cNvPr id="17" name="ïślïḑê">
            <a:extLst>
              <a:ext uri="{FF2B5EF4-FFF2-40B4-BE49-F238E27FC236}">
                <a16:creationId xmlns:a16="http://schemas.microsoft.com/office/drawing/2014/main" id="{4CBFAA41-2561-4978-86A4-7FC2755343E8}"/>
              </a:ext>
            </a:extLst>
          </p:cNvPr>
          <p:cNvSpPr/>
          <p:nvPr/>
        </p:nvSpPr>
        <p:spPr bwMode="auto">
          <a:xfrm>
            <a:off x="7120503" y="3094690"/>
            <a:ext cx="854075" cy="84931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18" name="ïś1îḑé">
            <a:extLst>
              <a:ext uri="{FF2B5EF4-FFF2-40B4-BE49-F238E27FC236}">
                <a16:creationId xmlns:a16="http://schemas.microsoft.com/office/drawing/2014/main" id="{D0E9AC1A-40AD-42BD-A04B-A8DAF764F336}"/>
              </a:ext>
            </a:extLst>
          </p:cNvPr>
          <p:cNvSpPr/>
          <p:nvPr/>
        </p:nvSpPr>
        <p:spPr>
          <a:xfrm>
            <a:off x="5703639" y="1695435"/>
            <a:ext cx="854075" cy="85407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iṧ1ïḓè">
            <a:extLst>
              <a:ext uri="{FF2B5EF4-FFF2-40B4-BE49-F238E27FC236}">
                <a16:creationId xmlns:a16="http://schemas.microsoft.com/office/drawing/2014/main" id="{43AB1520-92D8-4D67-BAE0-63FF1105C3BD}"/>
              </a:ext>
            </a:extLst>
          </p:cNvPr>
          <p:cNvSpPr/>
          <p:nvPr/>
        </p:nvSpPr>
        <p:spPr bwMode="auto">
          <a:xfrm>
            <a:off x="4172744" y="1470011"/>
            <a:ext cx="2611438" cy="1450975"/>
          </a:xfrm>
          <a:custGeom>
            <a:avLst/>
            <a:gdLst>
              <a:gd name="T0" fmla="*/ 196 w 260"/>
              <a:gd name="T1" fmla="*/ 0 h 145"/>
              <a:gd name="T2" fmla="*/ 0 w 260"/>
              <a:gd name="T3" fmla="*/ 145 h 145"/>
              <a:gd name="T4" fmla="*/ 169 w 260"/>
              <a:gd name="T5" fmla="*/ 125 h 145"/>
              <a:gd name="T6" fmla="*/ 169 w 260"/>
              <a:gd name="T7" fmla="*/ 125 h 145"/>
              <a:gd name="T8" fmla="*/ 196 w 260"/>
              <a:gd name="T9" fmla="*/ 130 h 145"/>
              <a:gd name="T10" fmla="*/ 260 w 260"/>
              <a:gd name="T11" fmla="*/ 65 h 145"/>
              <a:gd name="T12" fmla="*/ 196 w 260"/>
              <a:gd name="T13" fmla="*/ 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0" h="145">
                <a:moveTo>
                  <a:pt x="196" y="0"/>
                </a:moveTo>
                <a:cubicBezTo>
                  <a:pt x="104" y="0"/>
                  <a:pt x="26" y="61"/>
                  <a:pt x="0" y="145"/>
                </a:cubicBezTo>
                <a:cubicBezTo>
                  <a:pt x="34" y="103"/>
                  <a:pt x="93" y="88"/>
                  <a:pt x="169" y="125"/>
                </a:cubicBezTo>
                <a:cubicBezTo>
                  <a:pt x="169" y="125"/>
                  <a:pt x="169" y="125"/>
                  <a:pt x="169" y="125"/>
                </a:cubicBezTo>
                <a:cubicBezTo>
                  <a:pt x="177" y="128"/>
                  <a:pt x="186" y="130"/>
                  <a:pt x="196" y="130"/>
                </a:cubicBezTo>
                <a:cubicBezTo>
                  <a:pt x="231" y="130"/>
                  <a:pt x="260" y="101"/>
                  <a:pt x="260" y="65"/>
                </a:cubicBezTo>
                <a:cubicBezTo>
                  <a:pt x="260" y="29"/>
                  <a:pt x="231" y="0"/>
                  <a:pt x="196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íśľîďe">
            <a:extLst>
              <a:ext uri="{FF2B5EF4-FFF2-40B4-BE49-F238E27FC236}">
                <a16:creationId xmlns:a16="http://schemas.microsoft.com/office/drawing/2014/main" id="{1B9FA23E-DC5E-4536-9ACF-405F3CF24E23}"/>
              </a:ext>
            </a:extLst>
          </p:cNvPr>
          <p:cNvSpPr/>
          <p:nvPr/>
        </p:nvSpPr>
        <p:spPr bwMode="auto">
          <a:xfrm>
            <a:off x="4921938" y="1359000"/>
            <a:ext cx="628756" cy="62524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</a:rPr>
              <a:t>Q1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1" name="ïṧľiḑê">
            <a:extLst>
              <a:ext uri="{FF2B5EF4-FFF2-40B4-BE49-F238E27FC236}">
                <a16:creationId xmlns:a16="http://schemas.microsoft.com/office/drawing/2014/main" id="{C2C89290-B1FA-47B3-B013-C434BC82CE7D}"/>
              </a:ext>
            </a:extLst>
          </p:cNvPr>
          <p:cNvSpPr/>
          <p:nvPr/>
        </p:nvSpPr>
        <p:spPr bwMode="auto">
          <a:xfrm>
            <a:off x="6734969" y="1560498"/>
            <a:ext cx="1455738" cy="2600325"/>
          </a:xfrm>
          <a:custGeom>
            <a:avLst/>
            <a:gdLst>
              <a:gd name="T0" fmla="*/ 0 w 145"/>
              <a:gd name="T1" fmla="*/ 0 h 260"/>
              <a:gd name="T2" fmla="*/ 20 w 145"/>
              <a:gd name="T3" fmla="*/ 169 h 260"/>
              <a:gd name="T4" fmla="*/ 20 w 145"/>
              <a:gd name="T5" fmla="*/ 169 h 260"/>
              <a:gd name="T6" fmla="*/ 15 w 145"/>
              <a:gd name="T7" fmla="*/ 195 h 260"/>
              <a:gd name="T8" fmla="*/ 80 w 145"/>
              <a:gd name="T9" fmla="*/ 260 h 260"/>
              <a:gd name="T10" fmla="*/ 145 w 145"/>
              <a:gd name="T11" fmla="*/ 195 h 260"/>
              <a:gd name="T12" fmla="*/ 0 w 145"/>
              <a:gd name="T13" fmla="*/ 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5" h="260">
                <a:moveTo>
                  <a:pt x="0" y="0"/>
                </a:moveTo>
                <a:cubicBezTo>
                  <a:pt x="42" y="34"/>
                  <a:pt x="57" y="92"/>
                  <a:pt x="20" y="169"/>
                </a:cubicBezTo>
                <a:cubicBezTo>
                  <a:pt x="20" y="169"/>
                  <a:pt x="20" y="169"/>
                  <a:pt x="20" y="169"/>
                </a:cubicBezTo>
                <a:cubicBezTo>
                  <a:pt x="17" y="177"/>
                  <a:pt x="15" y="186"/>
                  <a:pt x="15" y="195"/>
                </a:cubicBezTo>
                <a:cubicBezTo>
                  <a:pt x="15" y="231"/>
                  <a:pt x="44" y="260"/>
                  <a:pt x="80" y="260"/>
                </a:cubicBezTo>
                <a:cubicBezTo>
                  <a:pt x="116" y="260"/>
                  <a:pt x="145" y="231"/>
                  <a:pt x="145" y="195"/>
                </a:cubicBezTo>
                <a:cubicBezTo>
                  <a:pt x="145" y="103"/>
                  <a:pt x="84" y="26"/>
                  <a:pt x="0" y="0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îṡḻîḑê">
            <a:extLst>
              <a:ext uri="{FF2B5EF4-FFF2-40B4-BE49-F238E27FC236}">
                <a16:creationId xmlns:a16="http://schemas.microsoft.com/office/drawing/2014/main" id="{2B96EF05-DC6E-4289-B116-8EBE6CE76DBF}"/>
              </a:ext>
            </a:extLst>
          </p:cNvPr>
          <p:cNvSpPr/>
          <p:nvPr/>
        </p:nvSpPr>
        <p:spPr bwMode="auto">
          <a:xfrm>
            <a:off x="5488781" y="4110023"/>
            <a:ext cx="2611438" cy="1441450"/>
          </a:xfrm>
          <a:custGeom>
            <a:avLst/>
            <a:gdLst>
              <a:gd name="T0" fmla="*/ 91 w 260"/>
              <a:gd name="T1" fmla="*/ 20 h 144"/>
              <a:gd name="T2" fmla="*/ 91 w 260"/>
              <a:gd name="T3" fmla="*/ 20 h 144"/>
              <a:gd name="T4" fmla="*/ 65 w 260"/>
              <a:gd name="T5" fmla="*/ 14 h 144"/>
              <a:gd name="T6" fmla="*/ 0 w 260"/>
              <a:gd name="T7" fmla="*/ 79 h 144"/>
              <a:gd name="T8" fmla="*/ 65 w 260"/>
              <a:gd name="T9" fmla="*/ 144 h 144"/>
              <a:gd name="T10" fmla="*/ 260 w 260"/>
              <a:gd name="T11" fmla="*/ 0 h 144"/>
              <a:gd name="T12" fmla="*/ 91 w 260"/>
              <a:gd name="T13" fmla="*/ 2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0" h="144">
                <a:moveTo>
                  <a:pt x="91" y="20"/>
                </a:moveTo>
                <a:cubicBezTo>
                  <a:pt x="91" y="20"/>
                  <a:pt x="91" y="20"/>
                  <a:pt x="91" y="20"/>
                </a:cubicBezTo>
                <a:cubicBezTo>
                  <a:pt x="83" y="16"/>
                  <a:pt x="74" y="14"/>
                  <a:pt x="65" y="14"/>
                </a:cubicBezTo>
                <a:cubicBezTo>
                  <a:pt x="29" y="14"/>
                  <a:pt x="0" y="44"/>
                  <a:pt x="0" y="79"/>
                </a:cubicBezTo>
                <a:cubicBezTo>
                  <a:pt x="0" y="115"/>
                  <a:pt x="29" y="144"/>
                  <a:pt x="65" y="144"/>
                </a:cubicBezTo>
                <a:cubicBezTo>
                  <a:pt x="157" y="144"/>
                  <a:pt x="234" y="83"/>
                  <a:pt x="260" y="0"/>
                </a:cubicBezTo>
                <a:cubicBezTo>
                  <a:pt x="226" y="42"/>
                  <a:pt x="168" y="56"/>
                  <a:pt x="91" y="2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ïš1íḋê">
            <a:extLst>
              <a:ext uri="{FF2B5EF4-FFF2-40B4-BE49-F238E27FC236}">
                <a16:creationId xmlns:a16="http://schemas.microsoft.com/office/drawing/2014/main" id="{65BDA644-803C-4ABA-BD45-7C1C799914FA}"/>
              </a:ext>
            </a:extLst>
          </p:cNvPr>
          <p:cNvSpPr/>
          <p:nvPr/>
        </p:nvSpPr>
        <p:spPr bwMode="auto">
          <a:xfrm>
            <a:off x="4091781" y="2860661"/>
            <a:ext cx="1447800" cy="2600325"/>
          </a:xfrm>
          <a:custGeom>
            <a:avLst/>
            <a:gdLst>
              <a:gd name="T0" fmla="*/ 124 w 144"/>
              <a:gd name="T1" fmla="*/ 91 h 260"/>
              <a:gd name="T2" fmla="*/ 124 w 144"/>
              <a:gd name="T3" fmla="*/ 91 h 260"/>
              <a:gd name="T4" fmla="*/ 129 w 144"/>
              <a:gd name="T5" fmla="*/ 65 h 260"/>
              <a:gd name="T6" fmla="*/ 64 w 144"/>
              <a:gd name="T7" fmla="*/ 0 h 260"/>
              <a:gd name="T8" fmla="*/ 0 w 144"/>
              <a:gd name="T9" fmla="*/ 65 h 260"/>
              <a:gd name="T10" fmla="*/ 144 w 144"/>
              <a:gd name="T11" fmla="*/ 260 h 260"/>
              <a:gd name="T12" fmla="*/ 124 w 144"/>
              <a:gd name="T13" fmla="*/ 91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" h="260">
                <a:moveTo>
                  <a:pt x="124" y="91"/>
                </a:moveTo>
                <a:cubicBezTo>
                  <a:pt x="124" y="91"/>
                  <a:pt x="124" y="91"/>
                  <a:pt x="124" y="91"/>
                </a:cubicBezTo>
                <a:cubicBezTo>
                  <a:pt x="127" y="83"/>
                  <a:pt x="129" y="75"/>
                  <a:pt x="129" y="65"/>
                </a:cubicBezTo>
                <a:cubicBezTo>
                  <a:pt x="129" y="29"/>
                  <a:pt x="100" y="0"/>
                  <a:pt x="64" y="0"/>
                </a:cubicBezTo>
                <a:cubicBezTo>
                  <a:pt x="29" y="0"/>
                  <a:pt x="0" y="29"/>
                  <a:pt x="0" y="65"/>
                </a:cubicBezTo>
                <a:cubicBezTo>
                  <a:pt x="0" y="157"/>
                  <a:pt x="60" y="235"/>
                  <a:pt x="144" y="260"/>
                </a:cubicBezTo>
                <a:cubicBezTo>
                  <a:pt x="102" y="227"/>
                  <a:pt x="88" y="168"/>
                  <a:pt x="124" y="9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ísľîḑè">
            <a:extLst>
              <a:ext uri="{FF2B5EF4-FFF2-40B4-BE49-F238E27FC236}">
                <a16:creationId xmlns:a16="http://schemas.microsoft.com/office/drawing/2014/main" id="{3ED2B58A-94D3-4B59-9A63-E77ABD6A839A}"/>
              </a:ext>
            </a:extLst>
          </p:cNvPr>
          <p:cNvSpPr/>
          <p:nvPr/>
        </p:nvSpPr>
        <p:spPr bwMode="auto">
          <a:xfrm>
            <a:off x="7785841" y="2838549"/>
            <a:ext cx="628756" cy="625248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</a:rPr>
              <a:t>Q2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6" name="iṧ1iḍé">
            <a:extLst>
              <a:ext uri="{FF2B5EF4-FFF2-40B4-BE49-F238E27FC236}">
                <a16:creationId xmlns:a16="http://schemas.microsoft.com/office/drawing/2014/main" id="{5923BC45-786E-4D98-8D98-C05AE88834BC}"/>
              </a:ext>
            </a:extLst>
          </p:cNvPr>
          <p:cNvSpPr txBox="1"/>
          <p:nvPr/>
        </p:nvSpPr>
        <p:spPr>
          <a:xfrm>
            <a:off x="5608067" y="3558977"/>
            <a:ext cx="1069529" cy="217903"/>
          </a:xfrm>
          <a:prstGeom prst="rect">
            <a:avLst/>
          </a:prstGeom>
          <a:noFill/>
        </p:spPr>
        <p:txBody>
          <a:bodyPr wrap="none" numCol="1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REPORT</a:t>
            </a:r>
            <a:endParaRPr kumimoji="0" lang="zh-CN" altLang="en-US" sz="16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7" name="ïśľidé">
            <a:extLst>
              <a:ext uri="{FF2B5EF4-FFF2-40B4-BE49-F238E27FC236}">
                <a16:creationId xmlns:a16="http://schemas.microsoft.com/office/drawing/2014/main" id="{A32C4348-5A61-4D83-8AE0-8C6AF48BFEA3}"/>
              </a:ext>
            </a:extLst>
          </p:cNvPr>
          <p:cNvSpPr txBox="1"/>
          <p:nvPr/>
        </p:nvSpPr>
        <p:spPr>
          <a:xfrm>
            <a:off x="5609933" y="3383970"/>
            <a:ext cx="763138" cy="130578"/>
          </a:xfrm>
          <a:prstGeom prst="rect">
            <a:avLst/>
          </a:prstGeom>
          <a:noFill/>
        </p:spPr>
        <p:txBody>
          <a:bodyPr wrap="none" numCol="1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ANNUAL</a:t>
            </a:r>
            <a:endParaRPr kumimoji="0" lang="zh-CN" altLang="en-US" sz="9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8" name="íşḷiďe">
            <a:extLst>
              <a:ext uri="{FF2B5EF4-FFF2-40B4-BE49-F238E27FC236}">
                <a16:creationId xmlns:a16="http://schemas.microsoft.com/office/drawing/2014/main" id="{218FB125-76F1-4384-9B7D-022F3ED645DD}"/>
              </a:ext>
            </a:extLst>
          </p:cNvPr>
          <p:cNvSpPr txBox="1"/>
          <p:nvPr/>
        </p:nvSpPr>
        <p:spPr>
          <a:xfrm>
            <a:off x="6011268" y="3141649"/>
            <a:ext cx="476679" cy="195676"/>
          </a:xfrm>
          <a:prstGeom prst="rect">
            <a:avLst/>
          </a:prstGeom>
          <a:noFill/>
        </p:spPr>
        <p:txBody>
          <a:bodyPr wrap="none" numCol="1" rtlCol="0">
            <a:prstTxWarp prst="textPlain">
              <a:avLst/>
            </a:prstTxWarp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9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2018</a:t>
            </a:r>
            <a:endParaRPr kumimoji="0" lang="zh-CN" altLang="en-US" sz="9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3" name="ïṥlídê">
            <a:extLst>
              <a:ext uri="{FF2B5EF4-FFF2-40B4-BE49-F238E27FC236}">
                <a16:creationId xmlns:a16="http://schemas.microsoft.com/office/drawing/2014/main" id="{0AAEE641-CDE1-4031-AE47-4A294479C502}"/>
              </a:ext>
            </a:extLst>
          </p:cNvPr>
          <p:cNvSpPr/>
          <p:nvPr/>
        </p:nvSpPr>
        <p:spPr>
          <a:xfrm>
            <a:off x="5608067" y="3141648"/>
            <a:ext cx="353804" cy="18252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34" name="íš1îḋê">
            <a:extLst>
              <a:ext uri="{FF2B5EF4-FFF2-40B4-BE49-F238E27FC236}">
                <a16:creationId xmlns:a16="http://schemas.microsoft.com/office/drawing/2014/main" id="{C8A08C74-8D47-4662-BC09-DFFA1B119411}"/>
              </a:ext>
            </a:extLst>
          </p:cNvPr>
          <p:cNvSpPr/>
          <p:nvPr/>
        </p:nvSpPr>
        <p:spPr>
          <a:xfrm>
            <a:off x="5608066" y="3141648"/>
            <a:ext cx="106141" cy="182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35" name="î$liďê">
            <a:extLst>
              <a:ext uri="{FF2B5EF4-FFF2-40B4-BE49-F238E27FC236}">
                <a16:creationId xmlns:a16="http://schemas.microsoft.com/office/drawing/2014/main" id="{188598EB-8F13-412A-B16C-614110BFA2B0}"/>
              </a:ext>
            </a:extLst>
          </p:cNvPr>
          <p:cNvSpPr/>
          <p:nvPr/>
        </p:nvSpPr>
        <p:spPr>
          <a:xfrm>
            <a:off x="6422469" y="3258098"/>
            <a:ext cx="255127" cy="254742"/>
          </a:xfrm>
          <a:custGeom>
            <a:avLst/>
            <a:gdLst>
              <a:gd name="connsiteX0" fmla="*/ 259984 w 607639"/>
              <a:gd name="connsiteY0" fmla="*/ 430308 h 606722"/>
              <a:gd name="connsiteX1" fmla="*/ 287837 w 607639"/>
              <a:gd name="connsiteY1" fmla="*/ 458126 h 606722"/>
              <a:gd name="connsiteX2" fmla="*/ 139047 w 607639"/>
              <a:gd name="connsiteY2" fmla="*/ 606722 h 606722"/>
              <a:gd name="connsiteX3" fmla="*/ 111282 w 607639"/>
              <a:gd name="connsiteY3" fmla="*/ 578905 h 606722"/>
              <a:gd name="connsiteX4" fmla="*/ 204460 w 607639"/>
              <a:gd name="connsiteY4" fmla="*/ 374844 h 606722"/>
              <a:gd name="connsiteX5" fmla="*/ 232231 w 607639"/>
              <a:gd name="connsiteY5" fmla="*/ 402573 h 606722"/>
              <a:gd name="connsiteX6" fmla="*/ 27771 w 607639"/>
              <a:gd name="connsiteY6" fmla="*/ 606722 h 606722"/>
              <a:gd name="connsiteX7" fmla="*/ 0 w 607639"/>
              <a:gd name="connsiteY7" fmla="*/ 578904 h 606722"/>
              <a:gd name="connsiteX8" fmla="*/ 148791 w 607639"/>
              <a:gd name="connsiteY8" fmla="*/ 319309 h 606722"/>
              <a:gd name="connsiteX9" fmla="*/ 176555 w 607639"/>
              <a:gd name="connsiteY9" fmla="*/ 347040 h 606722"/>
              <a:gd name="connsiteX10" fmla="*/ 27853 w 607639"/>
              <a:gd name="connsiteY10" fmla="*/ 495652 h 606722"/>
              <a:gd name="connsiteX11" fmla="*/ 0 w 607639"/>
              <a:gd name="connsiteY11" fmla="*/ 467921 h 606722"/>
              <a:gd name="connsiteX12" fmla="*/ 482456 w 607639"/>
              <a:gd name="connsiteY12" fmla="*/ 291506 h 606722"/>
              <a:gd name="connsiteX13" fmla="*/ 441354 w 607639"/>
              <a:gd name="connsiteY13" fmla="*/ 444829 h 606722"/>
              <a:gd name="connsiteX14" fmla="*/ 385749 w 607639"/>
              <a:gd name="connsiteY14" fmla="*/ 500380 h 606722"/>
              <a:gd name="connsiteX15" fmla="*/ 329611 w 607639"/>
              <a:gd name="connsiteY15" fmla="*/ 444295 h 606722"/>
              <a:gd name="connsiteX16" fmla="*/ 218312 w 607639"/>
              <a:gd name="connsiteY16" fmla="*/ 277605 h 606722"/>
              <a:gd name="connsiteX17" fmla="*/ 329470 w 607639"/>
              <a:gd name="connsiteY17" fmla="*/ 388739 h 606722"/>
              <a:gd name="connsiteX18" fmla="*/ 301703 w 607639"/>
              <a:gd name="connsiteY18" fmla="*/ 416478 h 606722"/>
              <a:gd name="connsiteX19" fmla="*/ 190456 w 607639"/>
              <a:gd name="connsiteY19" fmla="*/ 305433 h 606722"/>
              <a:gd name="connsiteX20" fmla="*/ 315639 w 607639"/>
              <a:gd name="connsiteY20" fmla="*/ 124971 h 606722"/>
              <a:gd name="connsiteX21" fmla="*/ 162720 w 607639"/>
              <a:gd name="connsiteY21" fmla="*/ 277604 h 606722"/>
              <a:gd name="connsiteX22" fmla="*/ 106554 w 607639"/>
              <a:gd name="connsiteY22" fmla="*/ 221544 h 606722"/>
              <a:gd name="connsiteX23" fmla="*/ 162097 w 607639"/>
              <a:gd name="connsiteY23" fmla="*/ 166016 h 606722"/>
              <a:gd name="connsiteX24" fmla="*/ 459243 w 607639"/>
              <a:gd name="connsiteY24" fmla="*/ 120359 h 606722"/>
              <a:gd name="connsiteX25" fmla="*/ 431471 w 607639"/>
              <a:gd name="connsiteY25" fmla="*/ 148088 h 606722"/>
              <a:gd name="connsiteX26" fmla="*/ 459243 w 607639"/>
              <a:gd name="connsiteY26" fmla="*/ 175905 h 606722"/>
              <a:gd name="connsiteX27" fmla="*/ 487103 w 607639"/>
              <a:gd name="connsiteY27" fmla="*/ 148088 h 606722"/>
              <a:gd name="connsiteX28" fmla="*/ 445357 w 607639"/>
              <a:gd name="connsiteY28" fmla="*/ 50948 h 606722"/>
              <a:gd name="connsiteX29" fmla="*/ 556620 w 607639"/>
              <a:gd name="connsiteY29" fmla="*/ 161952 h 606722"/>
              <a:gd name="connsiteX30" fmla="*/ 357326 w 607639"/>
              <a:gd name="connsiteY30" fmla="*/ 360942 h 606722"/>
              <a:gd name="connsiteX31" fmla="*/ 246062 w 607639"/>
              <a:gd name="connsiteY31" fmla="*/ 249938 h 606722"/>
              <a:gd name="connsiteX32" fmla="*/ 607639 w 607639"/>
              <a:gd name="connsiteY32" fmla="*/ 0 h 606722"/>
              <a:gd name="connsiteX33" fmla="*/ 576136 w 607639"/>
              <a:gd name="connsiteY33" fmla="*/ 125818 h 606722"/>
              <a:gd name="connsiteX34" fmla="*/ 481539 w 607639"/>
              <a:gd name="connsiteY34" fmla="*/ 31454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07639" h="606722">
                <a:moveTo>
                  <a:pt x="259984" y="430308"/>
                </a:moveTo>
                <a:lnTo>
                  <a:pt x="287837" y="458126"/>
                </a:lnTo>
                <a:lnTo>
                  <a:pt x="139047" y="606722"/>
                </a:lnTo>
                <a:lnTo>
                  <a:pt x="111282" y="578905"/>
                </a:lnTo>
                <a:close/>
                <a:moveTo>
                  <a:pt x="204460" y="374844"/>
                </a:moveTo>
                <a:lnTo>
                  <a:pt x="232231" y="402573"/>
                </a:lnTo>
                <a:lnTo>
                  <a:pt x="27771" y="606722"/>
                </a:lnTo>
                <a:lnTo>
                  <a:pt x="0" y="578904"/>
                </a:lnTo>
                <a:close/>
                <a:moveTo>
                  <a:pt x="148791" y="319309"/>
                </a:moveTo>
                <a:lnTo>
                  <a:pt x="176555" y="347040"/>
                </a:lnTo>
                <a:lnTo>
                  <a:pt x="27853" y="495652"/>
                </a:lnTo>
                <a:lnTo>
                  <a:pt x="0" y="467921"/>
                </a:lnTo>
                <a:close/>
                <a:moveTo>
                  <a:pt x="482456" y="291506"/>
                </a:moveTo>
                <a:lnTo>
                  <a:pt x="441354" y="444829"/>
                </a:lnTo>
                <a:lnTo>
                  <a:pt x="385749" y="500380"/>
                </a:lnTo>
                <a:lnTo>
                  <a:pt x="329611" y="444295"/>
                </a:lnTo>
                <a:close/>
                <a:moveTo>
                  <a:pt x="218312" y="277605"/>
                </a:moveTo>
                <a:lnTo>
                  <a:pt x="329470" y="388739"/>
                </a:lnTo>
                <a:lnTo>
                  <a:pt x="301703" y="416478"/>
                </a:lnTo>
                <a:lnTo>
                  <a:pt x="190456" y="305433"/>
                </a:lnTo>
                <a:close/>
                <a:moveTo>
                  <a:pt x="315639" y="124971"/>
                </a:moveTo>
                <a:lnTo>
                  <a:pt x="162720" y="277604"/>
                </a:lnTo>
                <a:lnTo>
                  <a:pt x="106554" y="221544"/>
                </a:lnTo>
                <a:lnTo>
                  <a:pt x="162097" y="166016"/>
                </a:lnTo>
                <a:close/>
                <a:moveTo>
                  <a:pt x="459243" y="120359"/>
                </a:moveTo>
                <a:lnTo>
                  <a:pt x="431471" y="148088"/>
                </a:lnTo>
                <a:lnTo>
                  <a:pt x="459243" y="175905"/>
                </a:lnTo>
                <a:lnTo>
                  <a:pt x="487103" y="148088"/>
                </a:lnTo>
                <a:close/>
                <a:moveTo>
                  <a:pt x="445357" y="50948"/>
                </a:moveTo>
                <a:lnTo>
                  <a:pt x="556620" y="161952"/>
                </a:lnTo>
                <a:lnTo>
                  <a:pt x="357326" y="360942"/>
                </a:lnTo>
                <a:lnTo>
                  <a:pt x="246062" y="249938"/>
                </a:lnTo>
                <a:close/>
                <a:moveTo>
                  <a:pt x="607639" y="0"/>
                </a:moveTo>
                <a:lnTo>
                  <a:pt x="576136" y="125818"/>
                </a:lnTo>
                <a:lnTo>
                  <a:pt x="481539" y="31454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26" name="ïṥ1íḑè">
            <a:extLst>
              <a:ext uri="{FF2B5EF4-FFF2-40B4-BE49-F238E27FC236}">
                <a16:creationId xmlns:a16="http://schemas.microsoft.com/office/drawing/2014/main" id="{A5E464C5-307E-46E8-8EEB-83CAB7E0052B}"/>
              </a:ext>
            </a:extLst>
          </p:cNvPr>
          <p:cNvSpPr/>
          <p:nvPr/>
        </p:nvSpPr>
        <p:spPr bwMode="auto">
          <a:xfrm>
            <a:off x="6217011" y="5238849"/>
            <a:ext cx="628756" cy="62524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</a:rPr>
              <a:t>Q3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7" name="íṣḷíďè">
            <a:extLst>
              <a:ext uri="{FF2B5EF4-FFF2-40B4-BE49-F238E27FC236}">
                <a16:creationId xmlns:a16="http://schemas.microsoft.com/office/drawing/2014/main" id="{DC18754F-50B5-4EAF-8BD9-2837707F2551}"/>
              </a:ext>
            </a:extLst>
          </p:cNvPr>
          <p:cNvSpPr/>
          <p:nvPr/>
        </p:nvSpPr>
        <p:spPr bwMode="auto">
          <a:xfrm>
            <a:off x="3777403" y="3558977"/>
            <a:ext cx="628756" cy="625248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</a:rPr>
              <a:t>Q4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8" name="i$líḓê">
            <a:extLst>
              <a:ext uri="{FF2B5EF4-FFF2-40B4-BE49-F238E27FC236}">
                <a16:creationId xmlns:a16="http://schemas.microsoft.com/office/drawing/2014/main" id="{C8BB83AC-36CF-466B-8504-EE89C7AE8BEE}"/>
              </a:ext>
            </a:extLst>
          </p:cNvPr>
          <p:cNvSpPr txBox="1"/>
          <p:nvPr/>
        </p:nvSpPr>
        <p:spPr>
          <a:xfrm>
            <a:off x="5478463" y="2023050"/>
            <a:ext cx="1005940" cy="298598"/>
          </a:xfrm>
          <a:prstGeom prst="rect">
            <a:avLst/>
          </a:prstGeom>
          <a:noFill/>
        </p:spPr>
        <p:txBody>
          <a:bodyPr wrap="none" lIns="91422" tIns="45711" rIns="91422" bIns="45711">
            <a:prstTxWarp prst="textPlain">
              <a:avLst/>
            </a:prstTxWarp>
            <a:normAutofit fontScale="25000" lnSpcReduction="20000"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r>
              <a:rPr lang="en-US" sz="5400" dirty="0">
                <a:solidFill>
                  <a:schemeClr val="bg1"/>
                </a:solidFill>
                <a:latin typeface="Impact" panose="020B0806030902050204" pitchFamily="34" charset="0"/>
              </a:rPr>
              <a:t>86,456K</a:t>
            </a:r>
          </a:p>
        </p:txBody>
      </p:sp>
      <p:sp>
        <p:nvSpPr>
          <p:cNvPr id="29" name="iṧḷiḓè">
            <a:extLst>
              <a:ext uri="{FF2B5EF4-FFF2-40B4-BE49-F238E27FC236}">
                <a16:creationId xmlns:a16="http://schemas.microsoft.com/office/drawing/2014/main" id="{2766D4AA-00E2-45B3-9168-CC8218BDB543}"/>
              </a:ext>
            </a:extLst>
          </p:cNvPr>
          <p:cNvSpPr txBox="1"/>
          <p:nvPr/>
        </p:nvSpPr>
        <p:spPr>
          <a:xfrm>
            <a:off x="7039494" y="3488312"/>
            <a:ext cx="1005940" cy="298598"/>
          </a:xfrm>
          <a:prstGeom prst="rect">
            <a:avLst/>
          </a:prstGeom>
          <a:noFill/>
        </p:spPr>
        <p:txBody>
          <a:bodyPr wrap="none" lIns="91422" tIns="45711" rIns="91422" bIns="45711">
            <a:prstTxWarp prst="textPlain">
              <a:avLst/>
            </a:prstTxWarp>
            <a:normAutofit fontScale="25000" lnSpcReduction="20000"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r>
              <a:rPr lang="en-US" sz="5400" dirty="0">
                <a:solidFill>
                  <a:schemeClr val="bg1"/>
                </a:solidFill>
                <a:latin typeface="Impact" panose="020B0806030902050204" pitchFamily="34" charset="0"/>
              </a:rPr>
              <a:t>86,456K</a:t>
            </a:r>
          </a:p>
        </p:txBody>
      </p:sp>
      <p:sp>
        <p:nvSpPr>
          <p:cNvPr id="30" name="îś1îḑê">
            <a:extLst>
              <a:ext uri="{FF2B5EF4-FFF2-40B4-BE49-F238E27FC236}">
                <a16:creationId xmlns:a16="http://schemas.microsoft.com/office/drawing/2014/main" id="{6618B4EE-D7F8-4465-87EB-CAE0887A9D16}"/>
              </a:ext>
            </a:extLst>
          </p:cNvPr>
          <p:cNvSpPr txBox="1"/>
          <p:nvPr/>
        </p:nvSpPr>
        <p:spPr>
          <a:xfrm>
            <a:off x="5703639" y="4721874"/>
            <a:ext cx="1005940" cy="298598"/>
          </a:xfrm>
          <a:prstGeom prst="rect">
            <a:avLst/>
          </a:prstGeom>
          <a:noFill/>
        </p:spPr>
        <p:txBody>
          <a:bodyPr wrap="none" lIns="91422" tIns="45711" rIns="91422" bIns="45711">
            <a:prstTxWarp prst="textPlain">
              <a:avLst/>
            </a:prstTxWarp>
            <a:normAutofit fontScale="25000" lnSpcReduction="20000"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r>
              <a:rPr lang="en-US" sz="5400" dirty="0">
                <a:solidFill>
                  <a:schemeClr val="bg1"/>
                </a:solidFill>
                <a:latin typeface="Impact" panose="020B0806030902050204" pitchFamily="34" charset="0"/>
              </a:rPr>
              <a:t>86,456K</a:t>
            </a:r>
          </a:p>
        </p:txBody>
      </p:sp>
      <p:sp>
        <p:nvSpPr>
          <p:cNvPr id="31" name="íṡ1iḍè">
            <a:extLst>
              <a:ext uri="{FF2B5EF4-FFF2-40B4-BE49-F238E27FC236}">
                <a16:creationId xmlns:a16="http://schemas.microsoft.com/office/drawing/2014/main" id="{CC17891A-B1EA-4D1B-A080-A65CA6C794DE}"/>
              </a:ext>
            </a:extLst>
          </p:cNvPr>
          <p:cNvSpPr txBox="1"/>
          <p:nvPr/>
        </p:nvSpPr>
        <p:spPr>
          <a:xfrm>
            <a:off x="4235319" y="3188026"/>
            <a:ext cx="1005940" cy="298598"/>
          </a:xfrm>
          <a:prstGeom prst="rect">
            <a:avLst/>
          </a:prstGeom>
          <a:noFill/>
        </p:spPr>
        <p:txBody>
          <a:bodyPr wrap="none" lIns="91422" tIns="45711" rIns="91422" bIns="45711">
            <a:prstTxWarp prst="textPlain">
              <a:avLst/>
            </a:prstTxWarp>
            <a:normAutofit fontScale="25000" lnSpcReduction="20000"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Impact" panose="020B0806030902050204" pitchFamily="34" charset="0"/>
              </a:rPr>
              <a:t>66</a:t>
            </a:r>
            <a:r>
              <a:rPr lang="en-US" sz="5400" dirty="0">
                <a:solidFill>
                  <a:schemeClr val="bg1"/>
                </a:solidFill>
                <a:latin typeface="Impact" panose="020B0806030902050204" pitchFamily="34" charset="0"/>
              </a:rPr>
              <a:t>6,456K</a:t>
            </a:r>
          </a:p>
        </p:txBody>
      </p:sp>
      <p:sp>
        <p:nvSpPr>
          <p:cNvPr id="7" name="iṩḻïďè">
            <a:extLst>
              <a:ext uri="{FF2B5EF4-FFF2-40B4-BE49-F238E27FC236}">
                <a16:creationId xmlns:a16="http://schemas.microsoft.com/office/drawing/2014/main" id="{98AEE132-69D3-4F3E-9636-33693DDBBB45}"/>
              </a:ext>
            </a:extLst>
          </p:cNvPr>
          <p:cNvSpPr/>
          <p:nvPr/>
        </p:nvSpPr>
        <p:spPr bwMode="auto">
          <a:xfrm>
            <a:off x="669925" y="1568618"/>
            <a:ext cx="3082200" cy="675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228594" algn="l"/>
              </a:tabLst>
              <a:defRPr/>
            </a:pPr>
            <a:r>
              <a:rPr lang="en-US" altLang="zh-CN" sz="1400" dirty="0"/>
              <a:t>Supporting text here.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228594" algn="l"/>
              </a:tabLst>
              <a:defRPr/>
            </a:pPr>
            <a:r>
              <a:rPr lang="en-US" altLang="zh-CN" sz="1400" dirty="0"/>
              <a:t>Copy paste fonts. Choose the only option to retain text.</a:t>
            </a:r>
          </a:p>
        </p:txBody>
      </p:sp>
      <p:sp>
        <p:nvSpPr>
          <p:cNvPr id="8" name="išḻïḍe">
            <a:extLst>
              <a:ext uri="{FF2B5EF4-FFF2-40B4-BE49-F238E27FC236}">
                <a16:creationId xmlns:a16="http://schemas.microsoft.com/office/drawing/2014/main" id="{DF4488E6-A574-425C-8ECE-403A8ECF2097}"/>
              </a:ext>
            </a:extLst>
          </p:cNvPr>
          <p:cNvSpPr txBox="1"/>
          <p:nvPr/>
        </p:nvSpPr>
        <p:spPr bwMode="auto">
          <a:xfrm>
            <a:off x="669925" y="1149383"/>
            <a:ext cx="3082200" cy="419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b="1" dirty="0">
                <a:solidFill>
                  <a:schemeClr val="accent1"/>
                </a:solidFill>
              </a:rPr>
              <a:t>Text here</a:t>
            </a:r>
          </a:p>
        </p:txBody>
      </p:sp>
      <p:sp>
        <p:nvSpPr>
          <p:cNvPr id="9" name="îśľíďe">
            <a:extLst>
              <a:ext uri="{FF2B5EF4-FFF2-40B4-BE49-F238E27FC236}">
                <a16:creationId xmlns:a16="http://schemas.microsoft.com/office/drawing/2014/main" id="{03830A91-2F82-418C-BE1E-5DA5DDEDDAD3}"/>
              </a:ext>
            </a:extLst>
          </p:cNvPr>
          <p:cNvSpPr/>
          <p:nvPr/>
        </p:nvSpPr>
        <p:spPr bwMode="auto">
          <a:xfrm>
            <a:off x="8443354" y="1568618"/>
            <a:ext cx="3082200" cy="675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228594" algn="l"/>
              </a:tabLst>
              <a:defRPr/>
            </a:pPr>
            <a:r>
              <a:rPr lang="en-US" altLang="zh-CN" sz="1400" dirty="0"/>
              <a:t>Supporting text here.</a:t>
            </a:r>
          </a:p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228594" algn="l"/>
              </a:tabLst>
              <a:defRPr/>
            </a:pPr>
            <a:r>
              <a:rPr lang="en-US" altLang="zh-CN" sz="1400" dirty="0"/>
              <a:t>Copy paste fonts. Choose the only option to retain text.</a:t>
            </a:r>
          </a:p>
        </p:txBody>
      </p:sp>
      <p:sp>
        <p:nvSpPr>
          <p:cNvPr id="10" name="iṥḷîḓè">
            <a:extLst>
              <a:ext uri="{FF2B5EF4-FFF2-40B4-BE49-F238E27FC236}">
                <a16:creationId xmlns:a16="http://schemas.microsoft.com/office/drawing/2014/main" id="{6EB01037-7BC3-4764-B0FD-083AAD1823C5}"/>
              </a:ext>
            </a:extLst>
          </p:cNvPr>
          <p:cNvSpPr txBox="1"/>
          <p:nvPr/>
        </p:nvSpPr>
        <p:spPr bwMode="auto">
          <a:xfrm>
            <a:off x="8443354" y="1149383"/>
            <a:ext cx="3082200" cy="419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b="1" dirty="0">
                <a:solidFill>
                  <a:schemeClr val="accent3"/>
                </a:solidFill>
              </a:rPr>
              <a:t>Text here</a:t>
            </a:r>
          </a:p>
        </p:txBody>
      </p:sp>
      <p:sp>
        <p:nvSpPr>
          <p:cNvPr id="11" name="íŝ1ïdé">
            <a:extLst>
              <a:ext uri="{FF2B5EF4-FFF2-40B4-BE49-F238E27FC236}">
                <a16:creationId xmlns:a16="http://schemas.microsoft.com/office/drawing/2014/main" id="{822FF16A-1EED-47AD-8D26-66DA343C15AD}"/>
              </a:ext>
            </a:extLst>
          </p:cNvPr>
          <p:cNvSpPr/>
          <p:nvPr/>
        </p:nvSpPr>
        <p:spPr bwMode="auto">
          <a:xfrm>
            <a:off x="669925" y="5474757"/>
            <a:ext cx="3082200" cy="675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228594" algn="l"/>
              </a:tabLst>
              <a:defRPr/>
            </a:pPr>
            <a:r>
              <a:rPr lang="en-US" altLang="zh-CN" sz="1400" dirty="0"/>
              <a:t>Supporting text here.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228594" algn="l"/>
              </a:tabLst>
              <a:defRPr/>
            </a:pPr>
            <a:r>
              <a:rPr lang="en-US" altLang="zh-CN" sz="1400" dirty="0"/>
              <a:t>Copy paste fonts. Choose the only option to retain text.</a:t>
            </a:r>
          </a:p>
        </p:txBody>
      </p:sp>
      <p:sp>
        <p:nvSpPr>
          <p:cNvPr id="12" name="iSḻïḋè">
            <a:extLst>
              <a:ext uri="{FF2B5EF4-FFF2-40B4-BE49-F238E27FC236}">
                <a16:creationId xmlns:a16="http://schemas.microsoft.com/office/drawing/2014/main" id="{1378A84A-FD9A-4963-932E-08E40B945659}"/>
              </a:ext>
            </a:extLst>
          </p:cNvPr>
          <p:cNvSpPr txBox="1"/>
          <p:nvPr/>
        </p:nvSpPr>
        <p:spPr bwMode="auto">
          <a:xfrm>
            <a:off x="669925" y="5055522"/>
            <a:ext cx="3082200" cy="419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b="1" dirty="0">
                <a:solidFill>
                  <a:schemeClr val="accent3"/>
                </a:solidFill>
              </a:rPr>
              <a:t>Text here</a:t>
            </a:r>
          </a:p>
        </p:txBody>
      </p:sp>
      <p:sp>
        <p:nvSpPr>
          <p:cNvPr id="13" name="iśḻíḋê">
            <a:extLst>
              <a:ext uri="{FF2B5EF4-FFF2-40B4-BE49-F238E27FC236}">
                <a16:creationId xmlns:a16="http://schemas.microsoft.com/office/drawing/2014/main" id="{FCAC8D6E-59D2-4E96-97A4-A34E894BC66D}"/>
              </a:ext>
            </a:extLst>
          </p:cNvPr>
          <p:cNvSpPr/>
          <p:nvPr/>
        </p:nvSpPr>
        <p:spPr bwMode="auto">
          <a:xfrm>
            <a:off x="8443354" y="5474757"/>
            <a:ext cx="3082200" cy="675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228594" algn="l"/>
              </a:tabLst>
              <a:defRPr/>
            </a:pPr>
            <a:r>
              <a:rPr lang="en-US" altLang="zh-CN" sz="1400" dirty="0"/>
              <a:t>Supporting text here.</a:t>
            </a:r>
          </a:p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228594" algn="l"/>
              </a:tabLst>
              <a:defRPr/>
            </a:pPr>
            <a:r>
              <a:rPr lang="en-US" altLang="zh-CN" sz="1400" dirty="0"/>
              <a:t>Copy paste fonts. Choose the only option to retain text.</a:t>
            </a:r>
          </a:p>
        </p:txBody>
      </p:sp>
      <p:sp>
        <p:nvSpPr>
          <p:cNvPr id="14" name="îŝḻide">
            <a:extLst>
              <a:ext uri="{FF2B5EF4-FFF2-40B4-BE49-F238E27FC236}">
                <a16:creationId xmlns:a16="http://schemas.microsoft.com/office/drawing/2014/main" id="{9912DEB1-020B-42E6-8549-D840AF935092}"/>
              </a:ext>
            </a:extLst>
          </p:cNvPr>
          <p:cNvSpPr txBox="1"/>
          <p:nvPr/>
        </p:nvSpPr>
        <p:spPr bwMode="auto">
          <a:xfrm>
            <a:off x="8443354" y="5055522"/>
            <a:ext cx="3082200" cy="419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b="1" dirty="0">
                <a:solidFill>
                  <a:schemeClr val="accent1"/>
                </a:solidFill>
              </a:rPr>
              <a:t>Text here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A9AA8D9B-38B1-49F5-9AE2-0D748531C06B}"/>
              </a:ext>
            </a:extLst>
          </p:cNvPr>
          <p:cNvCxnSpPr>
            <a:stCxn id="19" idx="1"/>
          </p:cNvCxnSpPr>
          <p:nvPr/>
        </p:nvCxnSpPr>
        <p:spPr>
          <a:xfrm flipH="1">
            <a:off x="669925" y="2920986"/>
            <a:ext cx="3502819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EE55287C-D5F5-4749-918B-164B633EFCAB}"/>
              </a:ext>
            </a:extLst>
          </p:cNvPr>
          <p:cNvCxnSpPr>
            <a:cxnSpLocks/>
            <a:stCxn id="22" idx="5"/>
          </p:cNvCxnSpPr>
          <p:nvPr/>
        </p:nvCxnSpPr>
        <p:spPr>
          <a:xfrm>
            <a:off x="8100219" y="4110023"/>
            <a:ext cx="3425335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01731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EB4820-E378-417D-93AB-85673CABE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D474E52-84D3-4710-8990-41DCBCF80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508AB52-4F66-43B1-BCBC-F56F1CDBE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17</a:t>
            </a:fld>
            <a:endParaRPr lang="zh-CN" altLang="en-US"/>
          </a:p>
        </p:txBody>
      </p:sp>
      <p:sp>
        <p:nvSpPr>
          <p:cNvPr id="8" name="iṡļidé">
            <a:extLst>
              <a:ext uri="{FF2B5EF4-FFF2-40B4-BE49-F238E27FC236}">
                <a16:creationId xmlns:a16="http://schemas.microsoft.com/office/drawing/2014/main" id="{B43A2DD2-94E7-43E3-AE30-333439D61049}"/>
              </a:ext>
            </a:extLst>
          </p:cNvPr>
          <p:cNvSpPr/>
          <p:nvPr/>
        </p:nvSpPr>
        <p:spPr bwMode="auto">
          <a:xfrm>
            <a:off x="767408" y="1063209"/>
            <a:ext cx="9394992" cy="5060045"/>
          </a:xfrm>
          <a:custGeom>
            <a:avLst/>
            <a:gdLst>
              <a:gd name="T0" fmla="*/ 4807 w 4807"/>
              <a:gd name="T1" fmla="*/ 0 h 2589"/>
              <a:gd name="T2" fmla="*/ 0 w 4807"/>
              <a:gd name="T3" fmla="*/ 2589 h 258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807" h="2589">
                <a:moveTo>
                  <a:pt x="4807" y="0"/>
                </a:moveTo>
                <a:cubicBezTo>
                  <a:pt x="3648" y="1357"/>
                  <a:pt x="1543" y="2491"/>
                  <a:pt x="0" y="2589"/>
                </a:cubicBezTo>
              </a:path>
            </a:pathLst>
          </a:custGeom>
          <a:noFill/>
          <a:ln w="38100" cap="rnd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ïṣlïḓê">
            <a:extLst>
              <a:ext uri="{FF2B5EF4-FFF2-40B4-BE49-F238E27FC236}">
                <a16:creationId xmlns:a16="http://schemas.microsoft.com/office/drawing/2014/main" id="{DE362665-24ED-4F57-BAC5-05A754BDB41C}"/>
              </a:ext>
            </a:extLst>
          </p:cNvPr>
          <p:cNvSpPr/>
          <p:nvPr/>
        </p:nvSpPr>
        <p:spPr bwMode="auto">
          <a:xfrm>
            <a:off x="3753519" y="4987901"/>
            <a:ext cx="661528" cy="661528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Impact" panose="020B0806030902050204" pitchFamily="34" charset="0"/>
              </a:rPr>
              <a:t>2017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íSļíďe">
            <a:extLst>
              <a:ext uri="{FF2B5EF4-FFF2-40B4-BE49-F238E27FC236}">
                <a16:creationId xmlns:a16="http://schemas.microsoft.com/office/drawing/2014/main" id="{70FD2492-9955-41E6-9F41-62E4D09BCDEC}"/>
              </a:ext>
            </a:extLst>
          </p:cNvPr>
          <p:cNvSpPr/>
          <p:nvPr/>
        </p:nvSpPr>
        <p:spPr bwMode="auto">
          <a:xfrm>
            <a:off x="6493272" y="3581734"/>
            <a:ext cx="661528" cy="661528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Impact" panose="020B0806030902050204" pitchFamily="34" charset="0"/>
              </a:rPr>
              <a:t>2018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1" name="íṥlíḋe">
            <a:extLst>
              <a:ext uri="{FF2B5EF4-FFF2-40B4-BE49-F238E27FC236}">
                <a16:creationId xmlns:a16="http://schemas.microsoft.com/office/drawing/2014/main" id="{348AB759-CDD3-4DF1-8024-46C27031C500}"/>
              </a:ext>
            </a:extLst>
          </p:cNvPr>
          <p:cNvSpPr/>
          <p:nvPr/>
        </p:nvSpPr>
        <p:spPr bwMode="auto">
          <a:xfrm>
            <a:off x="8506047" y="2099367"/>
            <a:ext cx="661528" cy="661528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Impact" panose="020B0806030902050204" pitchFamily="34" charset="0"/>
              </a:rPr>
              <a:t>2019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íSľiďe">
            <a:extLst>
              <a:ext uri="{FF2B5EF4-FFF2-40B4-BE49-F238E27FC236}">
                <a16:creationId xmlns:a16="http://schemas.microsoft.com/office/drawing/2014/main" id="{82E58A7A-1F22-447D-BDFC-DD1D995D7F40}"/>
              </a:ext>
            </a:extLst>
          </p:cNvPr>
          <p:cNvSpPr/>
          <p:nvPr/>
        </p:nvSpPr>
        <p:spPr bwMode="auto">
          <a:xfrm>
            <a:off x="9336360" y="2512248"/>
            <a:ext cx="2108063" cy="556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000" dirty="0"/>
              <a:t>You can use the icon library in </a:t>
            </a:r>
            <a:r>
              <a:rPr lang="en-US" altLang="zh-CN" sz="1000" dirty="0" err="1"/>
              <a:t>iSlide</a:t>
            </a:r>
            <a:r>
              <a:rPr lang="en-US" altLang="zh-CN" sz="1000" dirty="0"/>
              <a:t>  (www.islide.cc)</a:t>
            </a:r>
            <a:br>
              <a:rPr lang="en-US" altLang="zh-CN" sz="1000" dirty="0"/>
            </a:br>
            <a:endParaRPr lang="en-US" altLang="zh-CN" sz="1000" dirty="0"/>
          </a:p>
        </p:txBody>
      </p:sp>
      <p:sp>
        <p:nvSpPr>
          <p:cNvPr id="20" name="isľîḍè">
            <a:extLst>
              <a:ext uri="{FF2B5EF4-FFF2-40B4-BE49-F238E27FC236}">
                <a16:creationId xmlns:a16="http://schemas.microsoft.com/office/drawing/2014/main" id="{D8FE5E4E-1635-443B-8E53-4CD94AFE9ACD}"/>
              </a:ext>
            </a:extLst>
          </p:cNvPr>
          <p:cNvSpPr txBox="1"/>
          <p:nvPr/>
        </p:nvSpPr>
        <p:spPr bwMode="auto">
          <a:xfrm>
            <a:off x="9336360" y="2099367"/>
            <a:ext cx="2108063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chemeClr val="accent3"/>
                </a:solidFill>
              </a:rPr>
              <a:t>Text here</a:t>
            </a:r>
          </a:p>
        </p:txBody>
      </p:sp>
      <p:sp>
        <p:nvSpPr>
          <p:cNvPr id="17" name="ís1ïdè">
            <a:extLst>
              <a:ext uri="{FF2B5EF4-FFF2-40B4-BE49-F238E27FC236}">
                <a16:creationId xmlns:a16="http://schemas.microsoft.com/office/drawing/2014/main" id="{81A0DC63-8AD7-40A2-8624-2C7D664C77DD}"/>
              </a:ext>
            </a:extLst>
          </p:cNvPr>
          <p:cNvSpPr/>
          <p:nvPr/>
        </p:nvSpPr>
        <p:spPr bwMode="auto">
          <a:xfrm>
            <a:off x="7228297" y="4039051"/>
            <a:ext cx="2108063" cy="556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000" dirty="0"/>
              <a:t>You can use the icon library in </a:t>
            </a:r>
            <a:r>
              <a:rPr lang="en-US" altLang="zh-CN" sz="1000" dirty="0" err="1"/>
              <a:t>iSlide</a:t>
            </a:r>
            <a:r>
              <a:rPr lang="en-US" altLang="zh-CN" sz="1000" dirty="0"/>
              <a:t>  (www.islide.cc)</a:t>
            </a:r>
            <a:br>
              <a:rPr lang="en-US" altLang="zh-CN" sz="1000" dirty="0"/>
            </a:br>
            <a:endParaRPr lang="en-US" altLang="zh-CN" sz="1000" dirty="0"/>
          </a:p>
        </p:txBody>
      </p:sp>
      <p:sp>
        <p:nvSpPr>
          <p:cNvPr id="18" name="îSḻïḓê">
            <a:extLst>
              <a:ext uri="{FF2B5EF4-FFF2-40B4-BE49-F238E27FC236}">
                <a16:creationId xmlns:a16="http://schemas.microsoft.com/office/drawing/2014/main" id="{A3DB0437-9E00-4FE5-B588-969135C14922}"/>
              </a:ext>
            </a:extLst>
          </p:cNvPr>
          <p:cNvSpPr txBox="1"/>
          <p:nvPr/>
        </p:nvSpPr>
        <p:spPr bwMode="auto">
          <a:xfrm>
            <a:off x="7228297" y="3626170"/>
            <a:ext cx="2108063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chemeClr val="accent2"/>
                </a:solidFill>
              </a:rPr>
              <a:t>Text here</a:t>
            </a:r>
          </a:p>
        </p:txBody>
      </p:sp>
      <p:sp>
        <p:nvSpPr>
          <p:cNvPr id="15" name="íṩľïdé">
            <a:extLst>
              <a:ext uri="{FF2B5EF4-FFF2-40B4-BE49-F238E27FC236}">
                <a16:creationId xmlns:a16="http://schemas.microsoft.com/office/drawing/2014/main" id="{4D1CF910-C569-4A5B-AB45-6483DAC51F76}"/>
              </a:ext>
            </a:extLst>
          </p:cNvPr>
          <p:cNvSpPr/>
          <p:nvPr/>
        </p:nvSpPr>
        <p:spPr bwMode="auto">
          <a:xfrm>
            <a:off x="4517157" y="5547550"/>
            <a:ext cx="2108063" cy="556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000" dirty="0"/>
              <a:t>You can use the icon library in </a:t>
            </a:r>
            <a:r>
              <a:rPr lang="en-US" altLang="zh-CN" sz="1000" dirty="0" err="1"/>
              <a:t>iSlide</a:t>
            </a:r>
            <a:r>
              <a:rPr lang="en-US" altLang="zh-CN" sz="1000" dirty="0"/>
              <a:t>  (www.islide.cc)</a:t>
            </a:r>
            <a:br>
              <a:rPr lang="en-US" altLang="zh-CN" sz="1000" dirty="0"/>
            </a:br>
            <a:endParaRPr lang="en-US" altLang="zh-CN" sz="1000" dirty="0"/>
          </a:p>
        </p:txBody>
      </p:sp>
      <p:sp>
        <p:nvSpPr>
          <p:cNvPr id="16" name="ïṣ1îďe">
            <a:extLst>
              <a:ext uri="{FF2B5EF4-FFF2-40B4-BE49-F238E27FC236}">
                <a16:creationId xmlns:a16="http://schemas.microsoft.com/office/drawing/2014/main" id="{34CCD3AF-380A-42CF-81E1-AD17488E09DD}"/>
              </a:ext>
            </a:extLst>
          </p:cNvPr>
          <p:cNvSpPr txBox="1"/>
          <p:nvPr/>
        </p:nvSpPr>
        <p:spPr bwMode="auto">
          <a:xfrm>
            <a:off x="4517157" y="5134669"/>
            <a:ext cx="2108063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chemeClr val="accent1"/>
                </a:solidFill>
              </a:rPr>
              <a:t>Text here</a:t>
            </a:r>
          </a:p>
        </p:txBody>
      </p:sp>
      <p:sp>
        <p:nvSpPr>
          <p:cNvPr id="7" name="iṣḷiḓé">
            <a:extLst>
              <a:ext uri="{FF2B5EF4-FFF2-40B4-BE49-F238E27FC236}">
                <a16:creationId xmlns:a16="http://schemas.microsoft.com/office/drawing/2014/main" id="{48D9846A-64B8-4124-8136-9CCD6596C3A7}"/>
              </a:ext>
            </a:extLst>
          </p:cNvPr>
          <p:cNvSpPr txBox="1"/>
          <p:nvPr/>
        </p:nvSpPr>
        <p:spPr>
          <a:xfrm>
            <a:off x="767408" y="1171995"/>
            <a:ext cx="4495124" cy="2140604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/>
              <a:t>Unified fonts make reading more fluent.</a:t>
            </a:r>
          </a:p>
          <a:p>
            <a:pPr>
              <a:lnSpc>
                <a:spcPct val="150000"/>
              </a:lnSpc>
            </a:pPr>
            <a:r>
              <a:rPr lang="en-US" altLang="zh-CN" sz="1700" b="1" dirty="0"/>
              <a:t>Theme color makes PPT more convenient to change.</a:t>
            </a:r>
          </a:p>
          <a:p>
            <a:pPr>
              <a:lnSpc>
                <a:spcPct val="150000"/>
              </a:lnSpc>
            </a:pPr>
            <a:r>
              <a:rPr lang="en-US" altLang="zh-CN" sz="1400" dirty="0"/>
              <a:t>Adjust the spacing to adapt to Chinese typesetting, use the reference line in PPT.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6159778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692531" y="1765298"/>
            <a:ext cx="5419185" cy="895350"/>
          </a:xfrm>
        </p:spPr>
        <p:txBody>
          <a:bodyPr/>
          <a:lstStyle/>
          <a:p>
            <a:r>
              <a:rPr lang="en-US" altLang="zh-CN" dirty="0"/>
              <a:t>Subtitle here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4692531" y="2717085"/>
            <a:ext cx="5419185" cy="1015623"/>
          </a:xfrm>
        </p:spPr>
        <p:txBody>
          <a:bodyPr/>
          <a:lstStyle/>
          <a:p>
            <a:pPr lvl="0"/>
            <a:r>
              <a:rPr lang="en-US" altLang="zh-CN" dirty="0"/>
              <a:t>Supporting text here.</a:t>
            </a:r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3446585" y="2272130"/>
            <a:ext cx="850578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05</a:t>
            </a:r>
            <a:endParaRPr lang="zh-CN" altLang="en-US" spc="1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606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29BD26-995C-43F4-9704-91792E9E2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80FF5D8-75E2-4578-B203-B43C35E8F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4D6CB6-94F8-4E64-837A-96A2BDAC1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19</a:t>
            </a:fld>
            <a:endParaRPr lang="zh-CN" altLang="en-US"/>
          </a:p>
        </p:txBody>
      </p:sp>
      <p:sp>
        <p:nvSpPr>
          <p:cNvPr id="6" name="îṧ1ïḍè">
            <a:extLst>
              <a:ext uri="{FF2B5EF4-FFF2-40B4-BE49-F238E27FC236}">
                <a16:creationId xmlns:a16="http://schemas.microsoft.com/office/drawing/2014/main" id="{B31BF0B6-0270-48EE-BCCF-74178AF05BD9}"/>
              </a:ext>
            </a:extLst>
          </p:cNvPr>
          <p:cNvSpPr/>
          <p:nvPr/>
        </p:nvSpPr>
        <p:spPr>
          <a:xfrm>
            <a:off x="669924" y="1125538"/>
            <a:ext cx="4536504" cy="5018087"/>
          </a:xfrm>
          <a:prstGeom prst="parallelogram">
            <a:avLst>
              <a:gd name="adj" fmla="val 0"/>
            </a:avLst>
          </a:prstGeom>
          <a:blipFill>
            <a:blip r:embed="rId3"/>
            <a:stretch>
              <a:fillRect l="-35552" t="57" r="-35436" b="-57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7" name="îśḷïḋê">
            <a:extLst>
              <a:ext uri="{FF2B5EF4-FFF2-40B4-BE49-F238E27FC236}">
                <a16:creationId xmlns:a16="http://schemas.microsoft.com/office/drawing/2014/main" id="{2C36D18E-1C75-469D-86DB-3880F769DED6}"/>
              </a:ext>
            </a:extLst>
          </p:cNvPr>
          <p:cNvSpPr/>
          <p:nvPr/>
        </p:nvSpPr>
        <p:spPr>
          <a:xfrm flipH="1">
            <a:off x="-2274" y="1844824"/>
            <a:ext cx="12194271" cy="1784174"/>
          </a:xfrm>
          <a:prstGeom prst="rect">
            <a:avLst/>
          </a:prstGeom>
          <a:solidFill>
            <a:schemeClr val="tx1">
              <a:alpha val="7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9538E01D-3FC1-4033-A497-DA50E3D73406}"/>
              </a:ext>
            </a:extLst>
          </p:cNvPr>
          <p:cNvCxnSpPr>
            <a:cxnSpLocks/>
          </p:cNvCxnSpPr>
          <p:nvPr/>
        </p:nvCxnSpPr>
        <p:spPr>
          <a:xfrm>
            <a:off x="8345498" y="4599000"/>
            <a:ext cx="0" cy="1544625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Sḻïḑè">
            <a:extLst>
              <a:ext uri="{FF2B5EF4-FFF2-40B4-BE49-F238E27FC236}">
                <a16:creationId xmlns:a16="http://schemas.microsoft.com/office/drawing/2014/main" id="{92B4BB2F-4AAA-4C66-B89E-B2505476482A}"/>
              </a:ext>
            </a:extLst>
          </p:cNvPr>
          <p:cNvSpPr txBox="1"/>
          <p:nvPr/>
        </p:nvSpPr>
        <p:spPr>
          <a:xfrm>
            <a:off x="688583" y="1844823"/>
            <a:ext cx="4517846" cy="1784174"/>
          </a:xfrm>
          <a:prstGeom prst="rect">
            <a:avLst/>
          </a:prstGeom>
          <a:noFill/>
        </p:spPr>
        <p:txBody>
          <a:bodyPr wrap="square" lIns="90000" tIns="46800" rIns="90000" bIns="46800" rtlCol="0" anchor="ctr">
            <a:norm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Unified fonts make reading more fluent.</a:t>
            </a:r>
          </a:p>
          <a:p>
            <a:pPr algn="just">
              <a:lnSpc>
                <a:spcPct val="130000"/>
              </a:lnSpc>
            </a:pPr>
            <a:r>
              <a:rPr lang="en-US" altLang="zh-CN" sz="1400" b="1" dirty="0">
                <a:solidFill>
                  <a:schemeClr val="bg1"/>
                </a:solidFill>
              </a:rPr>
              <a:t>Theme color makes PPT more convenient to change.</a:t>
            </a:r>
          </a:p>
          <a:p>
            <a:pPr algn="just">
              <a:lnSpc>
                <a:spcPct val="130000"/>
              </a:lnSpc>
            </a:pPr>
            <a:r>
              <a:rPr lang="en-US" altLang="zh-CN" sz="1100" dirty="0">
                <a:solidFill>
                  <a:schemeClr val="bg1"/>
                </a:solidFill>
              </a:rPr>
              <a:t>Adjust the spacing to adapt to Chinese typesetting, use the reference line in PPT.</a:t>
            </a:r>
            <a:endParaRPr lang="en-US" altLang="zh-CN" sz="1200" b="1" dirty="0">
              <a:solidFill>
                <a:schemeClr val="bg1"/>
              </a:solidFill>
            </a:endParaRPr>
          </a:p>
        </p:txBody>
      </p:sp>
      <p:sp>
        <p:nvSpPr>
          <p:cNvPr id="18" name="íṡ1ídê">
            <a:extLst>
              <a:ext uri="{FF2B5EF4-FFF2-40B4-BE49-F238E27FC236}">
                <a16:creationId xmlns:a16="http://schemas.microsoft.com/office/drawing/2014/main" id="{C7CCB85F-A782-4DD9-9F9A-80E2E1F1D0E9}"/>
              </a:ext>
            </a:extLst>
          </p:cNvPr>
          <p:cNvSpPr/>
          <p:nvPr/>
        </p:nvSpPr>
        <p:spPr>
          <a:xfrm>
            <a:off x="6543054" y="3306561"/>
            <a:ext cx="675000" cy="675005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19" name="íṡ1ïde">
            <a:extLst>
              <a:ext uri="{FF2B5EF4-FFF2-40B4-BE49-F238E27FC236}">
                <a16:creationId xmlns:a16="http://schemas.microsoft.com/office/drawing/2014/main" id="{9DB1CC78-C1A7-4E6D-9B67-49E403F2BCC8}"/>
              </a:ext>
            </a:extLst>
          </p:cNvPr>
          <p:cNvSpPr/>
          <p:nvPr/>
        </p:nvSpPr>
        <p:spPr bwMode="auto">
          <a:xfrm>
            <a:off x="6708461" y="3475325"/>
            <a:ext cx="344185" cy="337474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82832" tIns="91416" rIns="182832" bIns="91416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 sz="7198" dirty="0"/>
          </a:p>
        </p:txBody>
      </p:sp>
      <p:sp>
        <p:nvSpPr>
          <p:cNvPr id="11" name="iṥḷïdê">
            <a:extLst>
              <a:ext uri="{FF2B5EF4-FFF2-40B4-BE49-F238E27FC236}">
                <a16:creationId xmlns:a16="http://schemas.microsoft.com/office/drawing/2014/main" id="{AED2FC77-B7F8-4AF2-B0E8-92FE0242AB59}"/>
              </a:ext>
            </a:extLst>
          </p:cNvPr>
          <p:cNvSpPr txBox="1"/>
          <p:nvPr/>
        </p:nvSpPr>
        <p:spPr>
          <a:xfrm>
            <a:off x="5286955" y="4597301"/>
            <a:ext cx="3026142" cy="117170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/>
              <a:t>Unified fonts make reading more fluent.</a:t>
            </a:r>
          </a:p>
          <a:p>
            <a:pPr>
              <a:lnSpc>
                <a:spcPct val="150000"/>
              </a:lnSpc>
            </a:pPr>
            <a:r>
              <a:rPr lang="en-US" altLang="zh-CN" sz="1000" dirty="0"/>
              <a:t>Theme color makes PPT more convenient to change.</a:t>
            </a:r>
          </a:p>
          <a:p>
            <a:pPr>
              <a:lnSpc>
                <a:spcPct val="150000"/>
              </a:lnSpc>
            </a:pPr>
            <a:endParaRPr lang="en-US" altLang="zh-CN" sz="1000" dirty="0"/>
          </a:p>
          <a:p>
            <a:pPr>
              <a:lnSpc>
                <a:spcPct val="150000"/>
              </a:lnSpc>
            </a:pPr>
            <a:r>
              <a:rPr lang="en-US" altLang="zh-CN" sz="1000" dirty="0"/>
              <a:t>Adjust the spacing to adapt to Chinese typesetting, use the reference line in PPT.</a:t>
            </a:r>
          </a:p>
        </p:txBody>
      </p:sp>
      <p:sp>
        <p:nvSpPr>
          <p:cNvPr id="16" name="îślîḋe">
            <a:extLst>
              <a:ext uri="{FF2B5EF4-FFF2-40B4-BE49-F238E27FC236}">
                <a16:creationId xmlns:a16="http://schemas.microsoft.com/office/drawing/2014/main" id="{B67F15FA-3167-44B9-A43A-E76B202AC2A3}"/>
              </a:ext>
            </a:extLst>
          </p:cNvPr>
          <p:cNvSpPr/>
          <p:nvPr/>
        </p:nvSpPr>
        <p:spPr>
          <a:xfrm>
            <a:off x="9669917" y="3327543"/>
            <a:ext cx="675000" cy="675005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17" name="îṩ1îḑe">
            <a:extLst>
              <a:ext uri="{FF2B5EF4-FFF2-40B4-BE49-F238E27FC236}">
                <a16:creationId xmlns:a16="http://schemas.microsoft.com/office/drawing/2014/main" id="{BDA2DA2E-DAC6-4505-9A3F-66EE75CC0DCD}"/>
              </a:ext>
            </a:extLst>
          </p:cNvPr>
          <p:cNvSpPr/>
          <p:nvPr/>
        </p:nvSpPr>
        <p:spPr bwMode="auto">
          <a:xfrm>
            <a:off x="9835324" y="3496307"/>
            <a:ext cx="344185" cy="337474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82832" tIns="91416" rIns="182832" bIns="91416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en-US" sz="7198" dirty="0"/>
          </a:p>
        </p:txBody>
      </p:sp>
      <p:sp>
        <p:nvSpPr>
          <p:cNvPr id="13" name="íśḷiḋe">
            <a:extLst>
              <a:ext uri="{FF2B5EF4-FFF2-40B4-BE49-F238E27FC236}">
                <a16:creationId xmlns:a16="http://schemas.microsoft.com/office/drawing/2014/main" id="{859A46C3-D59C-464F-958C-A5A51A4D4B05}"/>
              </a:ext>
            </a:extLst>
          </p:cNvPr>
          <p:cNvSpPr txBox="1"/>
          <p:nvPr/>
        </p:nvSpPr>
        <p:spPr>
          <a:xfrm>
            <a:off x="5286955" y="4125480"/>
            <a:ext cx="3026142" cy="4718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b="1" dirty="0">
                <a:solidFill>
                  <a:schemeClr val="accent1"/>
                </a:solidFill>
              </a:rPr>
              <a:t>Text</a:t>
            </a:r>
            <a:r>
              <a:rPr lang="zh-CN" altLang="en-US" b="1" dirty="0">
                <a:solidFill>
                  <a:schemeClr val="accent1"/>
                </a:solidFill>
              </a:rPr>
              <a:t> </a:t>
            </a:r>
            <a:r>
              <a:rPr lang="en-US" altLang="zh-CN" b="1" dirty="0">
                <a:solidFill>
                  <a:schemeClr val="accent1"/>
                </a:solidFill>
              </a:rPr>
              <a:t>here</a:t>
            </a:r>
          </a:p>
        </p:txBody>
      </p:sp>
      <p:sp>
        <p:nvSpPr>
          <p:cNvPr id="14" name="î$ḷíḍê">
            <a:extLst>
              <a:ext uri="{FF2B5EF4-FFF2-40B4-BE49-F238E27FC236}">
                <a16:creationId xmlns:a16="http://schemas.microsoft.com/office/drawing/2014/main" id="{87B58738-2862-45DE-A87A-0BB0878D16A1}"/>
              </a:ext>
            </a:extLst>
          </p:cNvPr>
          <p:cNvSpPr txBox="1"/>
          <p:nvPr/>
        </p:nvSpPr>
        <p:spPr>
          <a:xfrm>
            <a:off x="8494346" y="4597301"/>
            <a:ext cx="3026142" cy="117170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/>
              <a:t>Unified fonts make reading more fluent.</a:t>
            </a:r>
          </a:p>
          <a:p>
            <a:pPr>
              <a:lnSpc>
                <a:spcPct val="150000"/>
              </a:lnSpc>
            </a:pPr>
            <a:r>
              <a:rPr lang="en-US" altLang="zh-CN" sz="1000" dirty="0"/>
              <a:t>Theme color makes PPT more convenient to change.</a:t>
            </a:r>
          </a:p>
          <a:p>
            <a:pPr>
              <a:lnSpc>
                <a:spcPct val="150000"/>
              </a:lnSpc>
            </a:pPr>
            <a:endParaRPr lang="en-US" altLang="zh-CN" sz="1000" dirty="0"/>
          </a:p>
          <a:p>
            <a:pPr>
              <a:lnSpc>
                <a:spcPct val="150000"/>
              </a:lnSpc>
            </a:pPr>
            <a:r>
              <a:rPr lang="en-US" altLang="zh-CN" sz="1000" dirty="0"/>
              <a:t>Adjust the spacing to adapt to Chinese typesetting, use the reference line in PPT.</a:t>
            </a:r>
          </a:p>
        </p:txBody>
      </p:sp>
      <p:sp>
        <p:nvSpPr>
          <p:cNvPr id="15" name="iṧ1îḓé">
            <a:extLst>
              <a:ext uri="{FF2B5EF4-FFF2-40B4-BE49-F238E27FC236}">
                <a16:creationId xmlns:a16="http://schemas.microsoft.com/office/drawing/2014/main" id="{2790DE9C-CF98-4BC2-AC4F-FE417A9F24E2}"/>
              </a:ext>
            </a:extLst>
          </p:cNvPr>
          <p:cNvSpPr txBox="1"/>
          <p:nvPr/>
        </p:nvSpPr>
        <p:spPr>
          <a:xfrm>
            <a:off x="8494346" y="4125480"/>
            <a:ext cx="3026142" cy="4718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ctr"/>
            <a:r>
              <a:rPr lang="en-US" altLang="zh-CN" b="1" dirty="0">
                <a:solidFill>
                  <a:schemeClr val="accent3"/>
                </a:solidFill>
              </a:rPr>
              <a:t>Text</a:t>
            </a:r>
            <a:r>
              <a:rPr lang="zh-CN" altLang="en-US" b="1" dirty="0">
                <a:solidFill>
                  <a:schemeClr val="accent3"/>
                </a:solidFill>
              </a:rPr>
              <a:t> </a:t>
            </a:r>
            <a:r>
              <a:rPr lang="en-US" altLang="zh-CN" b="1" dirty="0">
                <a:solidFill>
                  <a:schemeClr val="accent3"/>
                </a:solidFill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16261346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ï$ḷîḋe">
            <a:extLst>
              <a:ext uri="{FF2B5EF4-FFF2-40B4-BE49-F238E27FC236}">
                <a16:creationId xmlns:a16="http://schemas.microsoft.com/office/drawing/2014/main" id="{F3357137-0C19-4385-A310-34105D9AE69A}"/>
              </a:ext>
            </a:extLst>
          </p:cNvPr>
          <p:cNvSpPr/>
          <p:nvPr/>
        </p:nvSpPr>
        <p:spPr>
          <a:xfrm>
            <a:off x="0" y="0"/>
            <a:ext cx="12192000" cy="377071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1462071 h 3429000"/>
              <a:gd name="connsiteX3" fmla="*/ 12120175 w 12192000"/>
              <a:gd name="connsiteY3" fmla="*/ 1554208 h 3429000"/>
              <a:gd name="connsiteX4" fmla="*/ 6096000 w 12192000"/>
              <a:gd name="connsiteY4" fmla="*/ 3429000 h 3429000"/>
              <a:gd name="connsiteX5" fmla="*/ 71825 w 12192000"/>
              <a:gd name="connsiteY5" fmla="*/ 1554208 h 3429000"/>
              <a:gd name="connsiteX6" fmla="*/ 0 w 12192000"/>
              <a:gd name="connsiteY6" fmla="*/ 1462071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1462071"/>
                </a:lnTo>
                <a:lnTo>
                  <a:pt x="12120175" y="1554208"/>
                </a:lnTo>
                <a:cubicBezTo>
                  <a:pt x="11127659" y="2655945"/>
                  <a:pt x="8804112" y="3429000"/>
                  <a:pt x="6096000" y="3429000"/>
                </a:cubicBezTo>
                <a:cubicBezTo>
                  <a:pt x="3387888" y="3429000"/>
                  <a:pt x="1064342" y="2655945"/>
                  <a:pt x="71825" y="1554208"/>
                </a:cubicBezTo>
                <a:lnTo>
                  <a:pt x="0" y="1462071"/>
                </a:lnTo>
                <a:close/>
              </a:path>
            </a:pathLst>
          </a:custGeom>
          <a:blipFill>
            <a:blip r:embed="rId3"/>
            <a:stretch>
              <a:fillRect t="-54768" b="-54403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iṧlîḋè">
            <a:extLst>
              <a:ext uri="{FF2B5EF4-FFF2-40B4-BE49-F238E27FC236}">
                <a16:creationId xmlns:a16="http://schemas.microsoft.com/office/drawing/2014/main" id="{040AFF55-0071-4B41-BA09-2A3F427623D7}"/>
              </a:ext>
            </a:extLst>
          </p:cNvPr>
          <p:cNvSpPr/>
          <p:nvPr/>
        </p:nvSpPr>
        <p:spPr>
          <a:xfrm>
            <a:off x="0" y="0"/>
            <a:ext cx="12192000" cy="360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1462071 h 3429000"/>
              <a:gd name="connsiteX3" fmla="*/ 12120175 w 12192000"/>
              <a:gd name="connsiteY3" fmla="*/ 1554208 h 3429000"/>
              <a:gd name="connsiteX4" fmla="*/ 6096000 w 12192000"/>
              <a:gd name="connsiteY4" fmla="*/ 3429000 h 3429000"/>
              <a:gd name="connsiteX5" fmla="*/ 71825 w 12192000"/>
              <a:gd name="connsiteY5" fmla="*/ 1554208 h 3429000"/>
              <a:gd name="connsiteX6" fmla="*/ 0 w 12192000"/>
              <a:gd name="connsiteY6" fmla="*/ 1462071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1462071"/>
                </a:lnTo>
                <a:lnTo>
                  <a:pt x="12120175" y="1554208"/>
                </a:lnTo>
                <a:cubicBezTo>
                  <a:pt x="11127659" y="2655945"/>
                  <a:pt x="8804112" y="3429000"/>
                  <a:pt x="6096000" y="3429000"/>
                </a:cubicBezTo>
                <a:cubicBezTo>
                  <a:pt x="3387888" y="3429000"/>
                  <a:pt x="1064342" y="2655945"/>
                  <a:pt x="71825" y="1554208"/>
                </a:cubicBezTo>
                <a:lnTo>
                  <a:pt x="0" y="1462071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 w="38100">
            <a:noFill/>
          </a:ln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dk1"/>
              </a:solidFill>
            </a:endParaRPr>
          </a:p>
        </p:txBody>
      </p:sp>
      <p:sp>
        <p:nvSpPr>
          <p:cNvPr id="8" name="iṩḻïde">
            <a:extLst>
              <a:ext uri="{FF2B5EF4-FFF2-40B4-BE49-F238E27FC236}">
                <a16:creationId xmlns:a16="http://schemas.microsoft.com/office/drawing/2014/main" id="{6C525583-DA37-46AA-B888-73DC67B2BCAB}"/>
              </a:ext>
            </a:extLst>
          </p:cNvPr>
          <p:cNvSpPr txBox="1"/>
          <p:nvPr/>
        </p:nvSpPr>
        <p:spPr>
          <a:xfrm>
            <a:off x="671050" y="1539000"/>
            <a:ext cx="10849438" cy="1224136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</a:rPr>
              <a:t>Unified fonts make reading more fluent.</a:t>
            </a:r>
          </a:p>
          <a:p>
            <a:pPr algn="ctr">
              <a:lnSpc>
                <a:spcPct val="150000"/>
              </a:lnSpc>
            </a:pPr>
            <a:r>
              <a:rPr lang="en-US" altLang="zh-CN" sz="1600" b="1" dirty="0">
                <a:solidFill>
                  <a:schemeClr val="bg1"/>
                </a:solidFill>
              </a:rPr>
              <a:t>Theme color makes PPT more convenient to change.</a:t>
            </a:r>
          </a:p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</a:rPr>
              <a:t>Adjust the spacing to adapt to Chinese typesetting, use the reference line in PPT.</a:t>
            </a:r>
            <a:endParaRPr lang="en-US" altLang="zh-CN" sz="1600" b="1" dirty="0">
              <a:solidFill>
                <a:schemeClr val="bg1"/>
              </a:solidFill>
            </a:endParaRPr>
          </a:p>
        </p:txBody>
      </p:sp>
      <p:sp>
        <p:nvSpPr>
          <p:cNvPr id="20" name="ïṩḷîḋé">
            <a:extLst>
              <a:ext uri="{FF2B5EF4-FFF2-40B4-BE49-F238E27FC236}">
                <a16:creationId xmlns:a16="http://schemas.microsoft.com/office/drawing/2014/main" id="{15A46706-2517-434C-A40E-7AF64F558621}"/>
              </a:ext>
            </a:extLst>
          </p:cNvPr>
          <p:cNvSpPr txBox="1"/>
          <p:nvPr/>
        </p:nvSpPr>
        <p:spPr>
          <a:xfrm>
            <a:off x="670968" y="4656036"/>
            <a:ext cx="3168512" cy="588331"/>
          </a:xfrm>
          <a:prstGeom prst="rect">
            <a:avLst/>
          </a:prstGeom>
          <a:noFill/>
        </p:spPr>
        <p:txBody>
          <a:bodyPr wrap="none" lIns="90000" tIns="46800" rIns="90000" bIns="46800" rtlCol="0" anchor="ctr" anchorCtr="0">
            <a:normAutofit/>
          </a:bodyPr>
          <a:lstStyle/>
          <a:p>
            <a:r>
              <a:rPr lang="en-US" altLang="zh-CN" b="1" dirty="0">
                <a:solidFill>
                  <a:schemeClr val="accent1"/>
                </a:solidFill>
              </a:rPr>
              <a:t>Text here</a:t>
            </a:r>
          </a:p>
        </p:txBody>
      </p:sp>
      <p:sp>
        <p:nvSpPr>
          <p:cNvPr id="21" name="íş1ïde">
            <a:extLst>
              <a:ext uri="{FF2B5EF4-FFF2-40B4-BE49-F238E27FC236}">
                <a16:creationId xmlns:a16="http://schemas.microsoft.com/office/drawing/2014/main" id="{93A55DD6-ECF0-43C7-A372-24BE8D58C5E6}"/>
              </a:ext>
            </a:extLst>
          </p:cNvPr>
          <p:cNvSpPr txBox="1"/>
          <p:nvPr/>
        </p:nvSpPr>
        <p:spPr>
          <a:xfrm>
            <a:off x="670968" y="5244369"/>
            <a:ext cx="3168511" cy="1074768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Unified fonts make reading more fluent.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Theme color makes PPT more convenient to change.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Adjust the spacing to adapt to Chinese typesetting, use the reference line in PPT.</a:t>
            </a:r>
          </a:p>
        </p:txBody>
      </p:sp>
      <p:sp>
        <p:nvSpPr>
          <p:cNvPr id="22" name="ísļiďe">
            <a:extLst>
              <a:ext uri="{FF2B5EF4-FFF2-40B4-BE49-F238E27FC236}">
                <a16:creationId xmlns:a16="http://schemas.microsoft.com/office/drawing/2014/main" id="{D8D86224-A4D6-4544-AB96-52CC29AF6C7F}"/>
              </a:ext>
            </a:extLst>
          </p:cNvPr>
          <p:cNvSpPr/>
          <p:nvPr/>
        </p:nvSpPr>
        <p:spPr bwMode="auto">
          <a:xfrm>
            <a:off x="803458" y="3976862"/>
            <a:ext cx="609685" cy="493484"/>
          </a:xfrm>
          <a:custGeom>
            <a:avLst/>
            <a:gdLst>
              <a:gd name="connsiteX0" fmla="*/ 355420 w 607568"/>
              <a:gd name="connsiteY0" fmla="*/ 250307 h 491771"/>
              <a:gd name="connsiteX1" fmla="*/ 352312 w 607568"/>
              <a:gd name="connsiteY1" fmla="*/ 251812 h 491771"/>
              <a:gd name="connsiteX2" fmla="*/ 321042 w 607568"/>
              <a:gd name="connsiteY2" fmla="*/ 289814 h 491771"/>
              <a:gd name="connsiteX3" fmla="*/ 321513 w 607568"/>
              <a:gd name="connsiteY3" fmla="*/ 295364 h 491771"/>
              <a:gd name="connsiteX4" fmla="*/ 369736 w 607568"/>
              <a:gd name="connsiteY4" fmla="*/ 338257 h 491771"/>
              <a:gd name="connsiteX5" fmla="*/ 371997 w 607568"/>
              <a:gd name="connsiteY5" fmla="*/ 339104 h 491771"/>
              <a:gd name="connsiteX6" fmla="*/ 373127 w 607568"/>
              <a:gd name="connsiteY6" fmla="*/ 338916 h 491771"/>
              <a:gd name="connsiteX7" fmla="*/ 375293 w 607568"/>
              <a:gd name="connsiteY7" fmla="*/ 336282 h 491771"/>
              <a:gd name="connsiteX8" fmla="*/ 383676 w 607568"/>
              <a:gd name="connsiteY8" fmla="*/ 279467 h 491771"/>
              <a:gd name="connsiteX9" fmla="*/ 376424 w 607568"/>
              <a:gd name="connsiteY9" fmla="*/ 263287 h 491771"/>
              <a:gd name="connsiteX10" fmla="*/ 357681 w 607568"/>
              <a:gd name="connsiteY10" fmla="*/ 250965 h 491771"/>
              <a:gd name="connsiteX11" fmla="*/ 355420 w 607568"/>
              <a:gd name="connsiteY11" fmla="*/ 250307 h 491771"/>
              <a:gd name="connsiteX12" fmla="*/ 258879 w 607568"/>
              <a:gd name="connsiteY12" fmla="*/ 250307 h 491771"/>
              <a:gd name="connsiteX13" fmla="*/ 256712 w 607568"/>
              <a:gd name="connsiteY13" fmla="*/ 250965 h 491771"/>
              <a:gd name="connsiteX14" fmla="*/ 237969 w 607568"/>
              <a:gd name="connsiteY14" fmla="*/ 263287 h 491771"/>
              <a:gd name="connsiteX15" fmla="*/ 230717 w 607568"/>
              <a:gd name="connsiteY15" fmla="*/ 279467 h 491771"/>
              <a:gd name="connsiteX16" fmla="*/ 239100 w 607568"/>
              <a:gd name="connsiteY16" fmla="*/ 336282 h 491771"/>
              <a:gd name="connsiteX17" fmla="*/ 241266 w 607568"/>
              <a:gd name="connsiteY17" fmla="*/ 338916 h 491771"/>
              <a:gd name="connsiteX18" fmla="*/ 242396 w 607568"/>
              <a:gd name="connsiteY18" fmla="*/ 339104 h 491771"/>
              <a:gd name="connsiteX19" fmla="*/ 244657 w 607568"/>
              <a:gd name="connsiteY19" fmla="*/ 338257 h 491771"/>
              <a:gd name="connsiteX20" fmla="*/ 292880 w 607568"/>
              <a:gd name="connsiteY20" fmla="*/ 295364 h 491771"/>
              <a:gd name="connsiteX21" fmla="*/ 293351 w 607568"/>
              <a:gd name="connsiteY21" fmla="*/ 289814 h 491771"/>
              <a:gd name="connsiteX22" fmla="*/ 261987 w 607568"/>
              <a:gd name="connsiteY22" fmla="*/ 251812 h 491771"/>
              <a:gd name="connsiteX23" fmla="*/ 258879 w 607568"/>
              <a:gd name="connsiteY23" fmla="*/ 250307 h 491771"/>
              <a:gd name="connsiteX24" fmla="*/ 500465 w 607568"/>
              <a:gd name="connsiteY24" fmla="*/ 66049 h 491771"/>
              <a:gd name="connsiteX25" fmla="*/ 565743 w 607568"/>
              <a:gd name="connsiteY25" fmla="*/ 130673 h 491771"/>
              <a:gd name="connsiteX26" fmla="*/ 566120 w 607568"/>
              <a:gd name="connsiteY26" fmla="*/ 130673 h 491771"/>
              <a:gd name="connsiteX27" fmla="*/ 580250 w 607568"/>
              <a:gd name="connsiteY27" fmla="*/ 160962 h 491771"/>
              <a:gd name="connsiteX28" fmla="*/ 560939 w 607568"/>
              <a:gd name="connsiteY28" fmla="*/ 182503 h 491771"/>
              <a:gd name="connsiteX29" fmla="*/ 531927 w 607568"/>
              <a:gd name="connsiteY29" fmla="*/ 223799 h 491771"/>
              <a:gd name="connsiteX30" fmla="*/ 528253 w 607568"/>
              <a:gd name="connsiteY30" fmla="*/ 234240 h 491771"/>
              <a:gd name="connsiteX31" fmla="*/ 530797 w 607568"/>
              <a:gd name="connsiteY31" fmla="*/ 246281 h 491771"/>
              <a:gd name="connsiteX32" fmla="*/ 545868 w 607568"/>
              <a:gd name="connsiteY32" fmla="*/ 261143 h 491771"/>
              <a:gd name="connsiteX33" fmla="*/ 558961 w 607568"/>
              <a:gd name="connsiteY33" fmla="*/ 263777 h 491771"/>
              <a:gd name="connsiteX34" fmla="*/ 597299 w 607568"/>
              <a:gd name="connsiteY34" fmla="*/ 301968 h 491771"/>
              <a:gd name="connsiteX35" fmla="*/ 607002 w 607568"/>
              <a:gd name="connsiteY35" fmla="*/ 350788 h 491771"/>
              <a:gd name="connsiteX36" fmla="*/ 601256 w 607568"/>
              <a:gd name="connsiteY36" fmla="*/ 373835 h 491771"/>
              <a:gd name="connsiteX37" fmla="*/ 579685 w 607568"/>
              <a:gd name="connsiteY37" fmla="*/ 384088 h 491771"/>
              <a:gd name="connsiteX38" fmla="*/ 490386 w 607568"/>
              <a:gd name="connsiteY38" fmla="*/ 384088 h 491771"/>
              <a:gd name="connsiteX39" fmla="*/ 467685 w 607568"/>
              <a:gd name="connsiteY39" fmla="*/ 310058 h 491771"/>
              <a:gd name="connsiteX40" fmla="*/ 431702 w 607568"/>
              <a:gd name="connsiteY40" fmla="*/ 267445 h 491771"/>
              <a:gd name="connsiteX41" fmla="*/ 441969 w 607568"/>
              <a:gd name="connsiteY41" fmla="*/ 263777 h 491771"/>
              <a:gd name="connsiteX42" fmla="*/ 455157 w 607568"/>
              <a:gd name="connsiteY42" fmla="*/ 261237 h 491771"/>
              <a:gd name="connsiteX43" fmla="*/ 470228 w 607568"/>
              <a:gd name="connsiteY43" fmla="*/ 246281 h 491771"/>
              <a:gd name="connsiteX44" fmla="*/ 472677 w 607568"/>
              <a:gd name="connsiteY44" fmla="*/ 234240 h 491771"/>
              <a:gd name="connsiteX45" fmla="*/ 469098 w 607568"/>
              <a:gd name="connsiteY45" fmla="*/ 223893 h 491771"/>
              <a:gd name="connsiteX46" fmla="*/ 439991 w 607568"/>
              <a:gd name="connsiteY46" fmla="*/ 182503 h 491771"/>
              <a:gd name="connsiteX47" fmla="*/ 426144 w 607568"/>
              <a:gd name="connsiteY47" fmla="*/ 172720 h 491771"/>
              <a:gd name="connsiteX48" fmla="*/ 441404 w 607568"/>
              <a:gd name="connsiteY48" fmla="*/ 143278 h 491771"/>
              <a:gd name="connsiteX49" fmla="*/ 439708 w 607568"/>
              <a:gd name="connsiteY49" fmla="*/ 107438 h 491771"/>
              <a:gd name="connsiteX50" fmla="*/ 500465 w 607568"/>
              <a:gd name="connsiteY50" fmla="*/ 66049 h 491771"/>
              <a:gd name="connsiteX51" fmla="*/ 107100 w 607568"/>
              <a:gd name="connsiteY51" fmla="*/ 66049 h 491771"/>
              <a:gd name="connsiteX52" fmla="*/ 171341 w 607568"/>
              <a:gd name="connsiteY52" fmla="*/ 123618 h 491771"/>
              <a:gd name="connsiteX53" fmla="*/ 172849 w 607568"/>
              <a:gd name="connsiteY53" fmla="*/ 143278 h 491771"/>
              <a:gd name="connsiteX54" fmla="*/ 184246 w 607568"/>
              <a:gd name="connsiteY54" fmla="*/ 168205 h 491771"/>
              <a:gd name="connsiteX55" fmla="*/ 167574 w 607568"/>
              <a:gd name="connsiteY55" fmla="*/ 182503 h 491771"/>
              <a:gd name="connsiteX56" fmla="*/ 138468 w 607568"/>
              <a:gd name="connsiteY56" fmla="*/ 223799 h 491771"/>
              <a:gd name="connsiteX57" fmla="*/ 134794 w 607568"/>
              <a:gd name="connsiteY57" fmla="*/ 234240 h 491771"/>
              <a:gd name="connsiteX58" fmla="*/ 137337 w 607568"/>
              <a:gd name="connsiteY58" fmla="*/ 246281 h 491771"/>
              <a:gd name="connsiteX59" fmla="*/ 152408 w 607568"/>
              <a:gd name="connsiteY59" fmla="*/ 261143 h 491771"/>
              <a:gd name="connsiteX60" fmla="*/ 165596 w 607568"/>
              <a:gd name="connsiteY60" fmla="*/ 263777 h 491771"/>
              <a:gd name="connsiteX61" fmla="*/ 179442 w 607568"/>
              <a:gd name="connsiteY61" fmla="*/ 268856 h 491771"/>
              <a:gd name="connsiteX62" fmla="*/ 146662 w 607568"/>
              <a:gd name="connsiteY62" fmla="*/ 310058 h 491771"/>
              <a:gd name="connsiteX63" fmla="*/ 123867 w 607568"/>
              <a:gd name="connsiteY63" fmla="*/ 384088 h 491771"/>
              <a:gd name="connsiteX64" fmla="*/ 27883 w 607568"/>
              <a:gd name="connsiteY64" fmla="*/ 384088 h 491771"/>
              <a:gd name="connsiteX65" fmla="*/ 6312 w 607568"/>
              <a:gd name="connsiteY65" fmla="*/ 373835 h 491771"/>
              <a:gd name="connsiteX66" fmla="*/ 566 w 607568"/>
              <a:gd name="connsiteY66" fmla="*/ 350788 h 491771"/>
              <a:gd name="connsiteX67" fmla="*/ 10268 w 607568"/>
              <a:gd name="connsiteY67" fmla="*/ 301968 h 491771"/>
              <a:gd name="connsiteX68" fmla="*/ 48606 w 607568"/>
              <a:gd name="connsiteY68" fmla="*/ 263777 h 491771"/>
              <a:gd name="connsiteX69" fmla="*/ 61699 w 607568"/>
              <a:gd name="connsiteY69" fmla="*/ 261237 h 491771"/>
              <a:gd name="connsiteX70" fmla="*/ 76770 w 607568"/>
              <a:gd name="connsiteY70" fmla="*/ 246281 h 491771"/>
              <a:gd name="connsiteX71" fmla="*/ 79313 w 607568"/>
              <a:gd name="connsiteY71" fmla="*/ 234240 h 491771"/>
              <a:gd name="connsiteX72" fmla="*/ 75639 w 607568"/>
              <a:gd name="connsiteY72" fmla="*/ 223893 h 491771"/>
              <a:gd name="connsiteX73" fmla="*/ 46628 w 607568"/>
              <a:gd name="connsiteY73" fmla="*/ 182503 h 491771"/>
              <a:gd name="connsiteX74" fmla="*/ 27318 w 607568"/>
              <a:gd name="connsiteY74" fmla="*/ 160962 h 491771"/>
              <a:gd name="connsiteX75" fmla="*/ 41447 w 607568"/>
              <a:gd name="connsiteY75" fmla="*/ 130673 h 491771"/>
              <a:gd name="connsiteX76" fmla="*/ 41824 w 607568"/>
              <a:gd name="connsiteY76" fmla="*/ 130673 h 491771"/>
              <a:gd name="connsiteX77" fmla="*/ 107100 w 607568"/>
              <a:gd name="connsiteY77" fmla="*/ 66049 h 491771"/>
              <a:gd name="connsiteX78" fmla="*/ 298626 w 607568"/>
              <a:gd name="connsiteY78" fmla="*/ 0 h 491771"/>
              <a:gd name="connsiteX79" fmla="*/ 315956 w 607568"/>
              <a:gd name="connsiteY79" fmla="*/ 0 h 491771"/>
              <a:gd name="connsiteX80" fmla="*/ 401854 w 607568"/>
              <a:gd name="connsiteY80" fmla="*/ 85787 h 491771"/>
              <a:gd name="connsiteX81" fmla="*/ 401854 w 607568"/>
              <a:gd name="connsiteY81" fmla="*/ 95476 h 491771"/>
              <a:gd name="connsiteX82" fmla="*/ 421633 w 607568"/>
              <a:gd name="connsiteY82" fmla="*/ 138840 h 491771"/>
              <a:gd name="connsiteX83" fmla="*/ 417960 w 607568"/>
              <a:gd name="connsiteY83" fmla="*/ 149281 h 491771"/>
              <a:gd name="connsiteX84" fmla="*/ 417112 w 607568"/>
              <a:gd name="connsiteY84" fmla="*/ 151068 h 491771"/>
              <a:gd name="connsiteX85" fmla="*/ 411273 w 607568"/>
              <a:gd name="connsiteY85" fmla="*/ 159534 h 491771"/>
              <a:gd name="connsiteX86" fmla="*/ 410896 w 607568"/>
              <a:gd name="connsiteY86" fmla="*/ 159910 h 491771"/>
              <a:gd name="connsiteX87" fmla="*/ 394037 w 607568"/>
              <a:gd name="connsiteY87" fmla="*/ 169787 h 491771"/>
              <a:gd name="connsiteX88" fmla="*/ 384900 w 607568"/>
              <a:gd name="connsiteY88" fmla="*/ 189541 h 491771"/>
              <a:gd name="connsiteX89" fmla="*/ 384712 w 607568"/>
              <a:gd name="connsiteY89" fmla="*/ 189823 h 491771"/>
              <a:gd name="connsiteX90" fmla="*/ 373316 w 607568"/>
              <a:gd name="connsiteY90" fmla="*/ 207131 h 491771"/>
              <a:gd name="connsiteX91" fmla="*/ 372750 w 607568"/>
              <a:gd name="connsiteY91" fmla="*/ 207789 h 491771"/>
              <a:gd name="connsiteX92" fmla="*/ 359847 w 607568"/>
              <a:gd name="connsiteY92" fmla="*/ 222275 h 491771"/>
              <a:gd name="connsiteX93" fmla="*/ 359188 w 607568"/>
              <a:gd name="connsiteY93" fmla="*/ 222934 h 491771"/>
              <a:gd name="connsiteX94" fmla="*/ 345154 w 607568"/>
              <a:gd name="connsiteY94" fmla="*/ 234598 h 491771"/>
              <a:gd name="connsiteX95" fmla="*/ 345625 w 607568"/>
              <a:gd name="connsiteY95" fmla="*/ 236855 h 491771"/>
              <a:gd name="connsiteX96" fmla="*/ 348639 w 607568"/>
              <a:gd name="connsiteY96" fmla="*/ 235538 h 491771"/>
              <a:gd name="connsiteX97" fmla="*/ 355514 w 607568"/>
              <a:gd name="connsiteY97" fmla="*/ 234033 h 491771"/>
              <a:gd name="connsiteX98" fmla="*/ 366628 w 607568"/>
              <a:gd name="connsiteY98" fmla="*/ 237326 h 491771"/>
              <a:gd name="connsiteX99" fmla="*/ 385371 w 607568"/>
              <a:gd name="connsiteY99" fmla="*/ 249648 h 491771"/>
              <a:gd name="connsiteX100" fmla="*/ 399876 w 607568"/>
              <a:gd name="connsiteY100" fmla="*/ 279373 h 491771"/>
              <a:gd name="connsiteX101" fmla="*/ 430016 w 607568"/>
              <a:gd name="connsiteY101" fmla="*/ 289814 h 491771"/>
              <a:gd name="connsiteX102" fmla="*/ 448382 w 607568"/>
              <a:gd name="connsiteY102" fmla="*/ 316058 h 491771"/>
              <a:gd name="connsiteX103" fmla="*/ 481630 w 607568"/>
              <a:gd name="connsiteY103" fmla="*/ 424515 h 491771"/>
              <a:gd name="connsiteX104" fmla="*/ 483891 w 607568"/>
              <a:gd name="connsiteY104" fmla="*/ 436461 h 491771"/>
              <a:gd name="connsiteX105" fmla="*/ 473718 w 607568"/>
              <a:gd name="connsiteY105" fmla="*/ 470700 h 491771"/>
              <a:gd name="connsiteX106" fmla="*/ 443956 w 607568"/>
              <a:gd name="connsiteY106" fmla="*/ 490360 h 491771"/>
              <a:gd name="connsiteX107" fmla="*/ 431805 w 607568"/>
              <a:gd name="connsiteY107" fmla="*/ 491771 h 491771"/>
              <a:gd name="connsiteX108" fmla="*/ 325375 w 607568"/>
              <a:gd name="connsiteY108" fmla="*/ 491771 h 491771"/>
              <a:gd name="connsiteX109" fmla="*/ 337430 w 607568"/>
              <a:gd name="connsiteY109" fmla="*/ 415296 h 491771"/>
              <a:gd name="connsiteX110" fmla="*/ 334605 w 607568"/>
              <a:gd name="connsiteY110" fmla="*/ 389052 h 491771"/>
              <a:gd name="connsiteX111" fmla="*/ 323962 w 607568"/>
              <a:gd name="connsiteY111" fmla="*/ 360927 h 491771"/>
              <a:gd name="connsiteX112" fmla="*/ 337430 w 607568"/>
              <a:gd name="connsiteY112" fmla="*/ 347476 h 491771"/>
              <a:gd name="connsiteX113" fmla="*/ 307196 w 607568"/>
              <a:gd name="connsiteY113" fmla="*/ 317281 h 491771"/>
              <a:gd name="connsiteX114" fmla="*/ 276868 w 607568"/>
              <a:gd name="connsiteY114" fmla="*/ 347476 h 491771"/>
              <a:gd name="connsiteX115" fmla="*/ 290337 w 607568"/>
              <a:gd name="connsiteY115" fmla="*/ 360927 h 491771"/>
              <a:gd name="connsiteX116" fmla="*/ 279694 w 607568"/>
              <a:gd name="connsiteY116" fmla="*/ 389052 h 491771"/>
              <a:gd name="connsiteX117" fmla="*/ 276963 w 607568"/>
              <a:gd name="connsiteY117" fmla="*/ 415296 h 491771"/>
              <a:gd name="connsiteX118" fmla="*/ 288736 w 607568"/>
              <a:gd name="connsiteY118" fmla="*/ 491771 h 491771"/>
              <a:gd name="connsiteX119" fmla="*/ 182493 w 607568"/>
              <a:gd name="connsiteY119" fmla="*/ 491771 h 491771"/>
              <a:gd name="connsiteX120" fmla="*/ 170437 w 607568"/>
              <a:gd name="connsiteY120" fmla="*/ 490360 h 491771"/>
              <a:gd name="connsiteX121" fmla="*/ 140675 w 607568"/>
              <a:gd name="connsiteY121" fmla="*/ 470700 h 491771"/>
              <a:gd name="connsiteX122" fmla="*/ 132669 w 607568"/>
              <a:gd name="connsiteY122" fmla="*/ 424515 h 491771"/>
              <a:gd name="connsiteX123" fmla="*/ 166011 w 607568"/>
              <a:gd name="connsiteY123" fmla="*/ 316058 h 491771"/>
              <a:gd name="connsiteX124" fmla="*/ 184377 w 607568"/>
              <a:gd name="connsiteY124" fmla="*/ 289814 h 491771"/>
              <a:gd name="connsiteX125" fmla="*/ 214517 w 607568"/>
              <a:gd name="connsiteY125" fmla="*/ 279373 h 491771"/>
              <a:gd name="connsiteX126" fmla="*/ 214517 w 607568"/>
              <a:gd name="connsiteY126" fmla="*/ 279279 h 491771"/>
              <a:gd name="connsiteX127" fmla="*/ 229022 w 607568"/>
              <a:gd name="connsiteY127" fmla="*/ 249648 h 491771"/>
              <a:gd name="connsiteX128" fmla="*/ 247765 w 607568"/>
              <a:gd name="connsiteY128" fmla="*/ 237326 h 491771"/>
              <a:gd name="connsiteX129" fmla="*/ 258879 w 607568"/>
              <a:gd name="connsiteY129" fmla="*/ 234033 h 491771"/>
              <a:gd name="connsiteX130" fmla="*/ 265754 w 607568"/>
              <a:gd name="connsiteY130" fmla="*/ 235538 h 491771"/>
              <a:gd name="connsiteX131" fmla="*/ 268768 w 607568"/>
              <a:gd name="connsiteY131" fmla="*/ 236855 h 491771"/>
              <a:gd name="connsiteX132" fmla="*/ 269239 w 607568"/>
              <a:gd name="connsiteY132" fmla="*/ 234598 h 491771"/>
              <a:gd name="connsiteX133" fmla="*/ 255205 w 607568"/>
              <a:gd name="connsiteY133" fmla="*/ 222934 h 491771"/>
              <a:gd name="connsiteX134" fmla="*/ 254546 w 607568"/>
              <a:gd name="connsiteY134" fmla="*/ 222275 h 491771"/>
              <a:gd name="connsiteX135" fmla="*/ 241548 w 607568"/>
              <a:gd name="connsiteY135" fmla="*/ 207789 h 491771"/>
              <a:gd name="connsiteX136" fmla="*/ 241077 w 607568"/>
              <a:gd name="connsiteY136" fmla="*/ 207225 h 491771"/>
              <a:gd name="connsiteX137" fmla="*/ 229681 w 607568"/>
              <a:gd name="connsiteY137" fmla="*/ 189823 h 491771"/>
              <a:gd name="connsiteX138" fmla="*/ 229493 w 607568"/>
              <a:gd name="connsiteY138" fmla="*/ 189635 h 491771"/>
              <a:gd name="connsiteX139" fmla="*/ 220356 w 607568"/>
              <a:gd name="connsiteY139" fmla="*/ 169787 h 491771"/>
              <a:gd name="connsiteX140" fmla="*/ 203497 w 607568"/>
              <a:gd name="connsiteY140" fmla="*/ 159910 h 491771"/>
              <a:gd name="connsiteX141" fmla="*/ 203120 w 607568"/>
              <a:gd name="connsiteY141" fmla="*/ 159534 h 491771"/>
              <a:gd name="connsiteX142" fmla="*/ 197281 w 607568"/>
              <a:gd name="connsiteY142" fmla="*/ 151068 h 491771"/>
              <a:gd name="connsiteX143" fmla="*/ 196433 w 607568"/>
              <a:gd name="connsiteY143" fmla="*/ 149281 h 491771"/>
              <a:gd name="connsiteX144" fmla="*/ 192666 w 607568"/>
              <a:gd name="connsiteY144" fmla="*/ 138840 h 491771"/>
              <a:gd name="connsiteX145" fmla="*/ 212727 w 607568"/>
              <a:gd name="connsiteY145" fmla="*/ 95476 h 491771"/>
              <a:gd name="connsiteX146" fmla="*/ 212727 w 607568"/>
              <a:gd name="connsiteY146" fmla="*/ 85787 h 491771"/>
              <a:gd name="connsiteX147" fmla="*/ 298626 w 607568"/>
              <a:gd name="connsiteY147" fmla="*/ 0 h 49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607568" h="491771">
                <a:moveTo>
                  <a:pt x="355420" y="250307"/>
                </a:moveTo>
                <a:cubicBezTo>
                  <a:pt x="354290" y="250307"/>
                  <a:pt x="353160" y="250871"/>
                  <a:pt x="352312" y="251812"/>
                </a:cubicBezTo>
                <a:lnTo>
                  <a:pt x="321042" y="289814"/>
                </a:lnTo>
                <a:cubicBezTo>
                  <a:pt x="319723" y="291507"/>
                  <a:pt x="319912" y="293953"/>
                  <a:pt x="321513" y="295364"/>
                </a:cubicBezTo>
                <a:lnTo>
                  <a:pt x="369736" y="338257"/>
                </a:lnTo>
                <a:cubicBezTo>
                  <a:pt x="370396" y="338822"/>
                  <a:pt x="371149" y="339104"/>
                  <a:pt x="371997" y="339104"/>
                </a:cubicBezTo>
                <a:cubicBezTo>
                  <a:pt x="372374" y="339104"/>
                  <a:pt x="372750" y="339010"/>
                  <a:pt x="373127" y="338916"/>
                </a:cubicBezTo>
                <a:cubicBezTo>
                  <a:pt x="374257" y="338539"/>
                  <a:pt x="375105" y="337505"/>
                  <a:pt x="375293" y="336282"/>
                </a:cubicBezTo>
                <a:lnTo>
                  <a:pt x="383676" y="279467"/>
                </a:lnTo>
                <a:cubicBezTo>
                  <a:pt x="384618" y="273164"/>
                  <a:pt x="381792" y="266768"/>
                  <a:pt x="376424" y="263287"/>
                </a:cubicBezTo>
                <a:lnTo>
                  <a:pt x="357681" y="250965"/>
                </a:lnTo>
                <a:cubicBezTo>
                  <a:pt x="357021" y="250495"/>
                  <a:pt x="356174" y="250307"/>
                  <a:pt x="355420" y="250307"/>
                </a:cubicBezTo>
                <a:close/>
                <a:moveTo>
                  <a:pt x="258879" y="250307"/>
                </a:moveTo>
                <a:cubicBezTo>
                  <a:pt x="258125" y="250307"/>
                  <a:pt x="257372" y="250495"/>
                  <a:pt x="256712" y="250965"/>
                </a:cubicBezTo>
                <a:lnTo>
                  <a:pt x="237969" y="263287"/>
                </a:lnTo>
                <a:cubicBezTo>
                  <a:pt x="232601" y="266768"/>
                  <a:pt x="229775" y="273164"/>
                  <a:pt x="230717" y="279467"/>
                </a:cubicBezTo>
                <a:lnTo>
                  <a:pt x="239100" y="336282"/>
                </a:lnTo>
                <a:cubicBezTo>
                  <a:pt x="239288" y="337505"/>
                  <a:pt x="240136" y="338539"/>
                  <a:pt x="241266" y="338916"/>
                </a:cubicBezTo>
                <a:cubicBezTo>
                  <a:pt x="241643" y="339010"/>
                  <a:pt x="242019" y="339104"/>
                  <a:pt x="242396" y="339104"/>
                </a:cubicBezTo>
                <a:cubicBezTo>
                  <a:pt x="243244" y="339104"/>
                  <a:pt x="243997" y="338822"/>
                  <a:pt x="244657" y="338257"/>
                </a:cubicBezTo>
                <a:lnTo>
                  <a:pt x="292880" y="295364"/>
                </a:lnTo>
                <a:cubicBezTo>
                  <a:pt x="294481" y="293953"/>
                  <a:pt x="294670" y="291507"/>
                  <a:pt x="293351" y="289814"/>
                </a:cubicBezTo>
                <a:lnTo>
                  <a:pt x="261987" y="251812"/>
                </a:lnTo>
                <a:cubicBezTo>
                  <a:pt x="261233" y="250871"/>
                  <a:pt x="260103" y="250307"/>
                  <a:pt x="258879" y="250307"/>
                </a:cubicBezTo>
                <a:close/>
                <a:moveTo>
                  <a:pt x="500465" y="66049"/>
                </a:moveTo>
                <a:cubicBezTo>
                  <a:pt x="548129" y="66049"/>
                  <a:pt x="562447" y="93516"/>
                  <a:pt x="565743" y="130673"/>
                </a:cubicBezTo>
                <a:cubicBezTo>
                  <a:pt x="565932" y="130673"/>
                  <a:pt x="566026" y="130673"/>
                  <a:pt x="566120" y="130673"/>
                </a:cubicBezTo>
                <a:cubicBezTo>
                  <a:pt x="577141" y="133118"/>
                  <a:pt x="583358" y="146664"/>
                  <a:pt x="580250" y="160962"/>
                </a:cubicBezTo>
                <a:cubicBezTo>
                  <a:pt x="577706" y="172532"/>
                  <a:pt x="569700" y="180904"/>
                  <a:pt x="560939" y="182503"/>
                </a:cubicBezTo>
                <a:cubicBezTo>
                  <a:pt x="554628" y="199529"/>
                  <a:pt x="543796" y="214016"/>
                  <a:pt x="531927" y="223799"/>
                </a:cubicBezTo>
                <a:cubicBezTo>
                  <a:pt x="528913" y="226338"/>
                  <a:pt x="527500" y="230383"/>
                  <a:pt x="528253" y="234240"/>
                </a:cubicBezTo>
                <a:lnTo>
                  <a:pt x="530797" y="246281"/>
                </a:lnTo>
                <a:cubicBezTo>
                  <a:pt x="532304" y="253806"/>
                  <a:pt x="538238" y="259732"/>
                  <a:pt x="545868" y="261143"/>
                </a:cubicBezTo>
                <a:lnTo>
                  <a:pt x="558961" y="263777"/>
                </a:lnTo>
                <a:cubicBezTo>
                  <a:pt x="578366" y="267634"/>
                  <a:pt x="593437" y="282684"/>
                  <a:pt x="597299" y="301968"/>
                </a:cubicBezTo>
                <a:lnTo>
                  <a:pt x="607002" y="350788"/>
                </a:lnTo>
                <a:cubicBezTo>
                  <a:pt x="608697" y="358972"/>
                  <a:pt x="606531" y="367438"/>
                  <a:pt x="601256" y="373835"/>
                </a:cubicBezTo>
                <a:cubicBezTo>
                  <a:pt x="595981" y="380325"/>
                  <a:pt x="588068" y="384088"/>
                  <a:pt x="579685" y="384088"/>
                </a:cubicBezTo>
                <a:lnTo>
                  <a:pt x="490386" y="384088"/>
                </a:lnTo>
                <a:lnTo>
                  <a:pt x="467685" y="310058"/>
                </a:lnTo>
                <a:cubicBezTo>
                  <a:pt x="461845" y="291150"/>
                  <a:pt x="448563" y="276194"/>
                  <a:pt x="431702" y="267445"/>
                </a:cubicBezTo>
                <a:cubicBezTo>
                  <a:pt x="434999" y="265940"/>
                  <a:pt x="438295" y="264529"/>
                  <a:pt x="441969" y="263777"/>
                </a:cubicBezTo>
                <a:lnTo>
                  <a:pt x="455157" y="261237"/>
                </a:lnTo>
                <a:cubicBezTo>
                  <a:pt x="462692" y="259732"/>
                  <a:pt x="468627" y="253806"/>
                  <a:pt x="470228" y="246281"/>
                </a:cubicBezTo>
                <a:lnTo>
                  <a:pt x="472677" y="234240"/>
                </a:lnTo>
                <a:cubicBezTo>
                  <a:pt x="473525" y="230383"/>
                  <a:pt x="472112" y="226338"/>
                  <a:pt x="469098" y="223893"/>
                </a:cubicBezTo>
                <a:cubicBezTo>
                  <a:pt x="457229" y="214016"/>
                  <a:pt x="446302" y="199529"/>
                  <a:pt x="439991" y="182503"/>
                </a:cubicBezTo>
                <a:cubicBezTo>
                  <a:pt x="434716" y="181563"/>
                  <a:pt x="429818" y="177894"/>
                  <a:pt x="426144" y="172720"/>
                </a:cubicBezTo>
                <a:cubicBezTo>
                  <a:pt x="433303" y="164725"/>
                  <a:pt x="438861" y="154754"/>
                  <a:pt x="441404" y="143278"/>
                </a:cubicBezTo>
                <a:cubicBezTo>
                  <a:pt x="444324" y="130485"/>
                  <a:pt x="443476" y="118068"/>
                  <a:pt x="439708" y="107438"/>
                </a:cubicBezTo>
                <a:cubicBezTo>
                  <a:pt x="447244" y="82699"/>
                  <a:pt x="464200" y="66049"/>
                  <a:pt x="500465" y="66049"/>
                </a:cubicBezTo>
                <a:close/>
                <a:moveTo>
                  <a:pt x="107100" y="66049"/>
                </a:moveTo>
                <a:cubicBezTo>
                  <a:pt x="151561" y="66049"/>
                  <a:pt x="166820" y="90130"/>
                  <a:pt x="171341" y="123618"/>
                </a:cubicBezTo>
                <a:cubicBezTo>
                  <a:pt x="170965" y="129920"/>
                  <a:pt x="171436" y="136505"/>
                  <a:pt x="172849" y="143278"/>
                </a:cubicBezTo>
                <a:cubicBezTo>
                  <a:pt x="174921" y="152590"/>
                  <a:pt x="178971" y="161056"/>
                  <a:pt x="184246" y="168205"/>
                </a:cubicBezTo>
                <a:cubicBezTo>
                  <a:pt x="180573" y="175919"/>
                  <a:pt x="174356" y="181281"/>
                  <a:pt x="167574" y="182503"/>
                </a:cubicBezTo>
                <a:cubicBezTo>
                  <a:pt x="161263" y="199529"/>
                  <a:pt x="150336" y="214016"/>
                  <a:pt x="138468" y="223799"/>
                </a:cubicBezTo>
                <a:cubicBezTo>
                  <a:pt x="135453" y="226338"/>
                  <a:pt x="134040" y="230383"/>
                  <a:pt x="134794" y="234240"/>
                </a:cubicBezTo>
                <a:lnTo>
                  <a:pt x="137337" y="246281"/>
                </a:lnTo>
                <a:cubicBezTo>
                  <a:pt x="138939" y="253806"/>
                  <a:pt x="144873" y="259732"/>
                  <a:pt x="152408" y="261143"/>
                </a:cubicBezTo>
                <a:lnTo>
                  <a:pt x="165596" y="263777"/>
                </a:lnTo>
                <a:cubicBezTo>
                  <a:pt x="170494" y="264812"/>
                  <a:pt x="175203" y="266505"/>
                  <a:pt x="179442" y="268856"/>
                </a:cubicBezTo>
                <a:cubicBezTo>
                  <a:pt x="164088" y="277793"/>
                  <a:pt x="152126" y="292279"/>
                  <a:pt x="146662" y="310058"/>
                </a:cubicBezTo>
                <a:lnTo>
                  <a:pt x="123867" y="384088"/>
                </a:lnTo>
                <a:lnTo>
                  <a:pt x="27883" y="384088"/>
                </a:lnTo>
                <a:cubicBezTo>
                  <a:pt x="19499" y="384088"/>
                  <a:pt x="11587" y="380325"/>
                  <a:pt x="6312" y="373835"/>
                </a:cubicBezTo>
                <a:cubicBezTo>
                  <a:pt x="1037" y="367438"/>
                  <a:pt x="-1129" y="358972"/>
                  <a:pt x="566" y="350788"/>
                </a:cubicBezTo>
                <a:lnTo>
                  <a:pt x="10268" y="301968"/>
                </a:lnTo>
                <a:cubicBezTo>
                  <a:pt x="14130" y="282684"/>
                  <a:pt x="29202" y="267634"/>
                  <a:pt x="48606" y="263777"/>
                </a:cubicBezTo>
                <a:lnTo>
                  <a:pt x="61699" y="261237"/>
                </a:lnTo>
                <a:cubicBezTo>
                  <a:pt x="69328" y="259732"/>
                  <a:pt x="75263" y="253806"/>
                  <a:pt x="76770" y="246281"/>
                </a:cubicBezTo>
                <a:lnTo>
                  <a:pt x="79313" y="234240"/>
                </a:lnTo>
                <a:cubicBezTo>
                  <a:pt x="80067" y="230383"/>
                  <a:pt x="78654" y="226338"/>
                  <a:pt x="75639" y="223893"/>
                </a:cubicBezTo>
                <a:cubicBezTo>
                  <a:pt x="63771" y="214016"/>
                  <a:pt x="52939" y="199623"/>
                  <a:pt x="46628" y="182503"/>
                </a:cubicBezTo>
                <a:cubicBezTo>
                  <a:pt x="37867" y="180904"/>
                  <a:pt x="29861" y="172532"/>
                  <a:pt x="27318" y="160962"/>
                </a:cubicBezTo>
                <a:cubicBezTo>
                  <a:pt x="24115" y="146664"/>
                  <a:pt x="30426" y="133118"/>
                  <a:pt x="41447" y="130673"/>
                </a:cubicBezTo>
                <a:cubicBezTo>
                  <a:pt x="41541" y="130673"/>
                  <a:pt x="41729" y="130673"/>
                  <a:pt x="41824" y="130673"/>
                </a:cubicBezTo>
                <a:cubicBezTo>
                  <a:pt x="45403" y="93516"/>
                  <a:pt x="60192" y="66049"/>
                  <a:pt x="107100" y="66049"/>
                </a:cubicBezTo>
                <a:close/>
                <a:moveTo>
                  <a:pt x="298626" y="0"/>
                </a:moveTo>
                <a:lnTo>
                  <a:pt x="315956" y="0"/>
                </a:lnTo>
                <a:cubicBezTo>
                  <a:pt x="363426" y="0"/>
                  <a:pt x="401854" y="38378"/>
                  <a:pt x="401854" y="85787"/>
                </a:cubicBezTo>
                <a:lnTo>
                  <a:pt x="401854" y="95476"/>
                </a:lnTo>
                <a:cubicBezTo>
                  <a:pt x="417301" y="99238"/>
                  <a:pt x="426154" y="118522"/>
                  <a:pt x="421633" y="138840"/>
                </a:cubicBezTo>
                <a:cubicBezTo>
                  <a:pt x="420880" y="142602"/>
                  <a:pt x="419467" y="146083"/>
                  <a:pt x="417960" y="149281"/>
                </a:cubicBezTo>
                <a:cubicBezTo>
                  <a:pt x="417677" y="149939"/>
                  <a:pt x="417395" y="150504"/>
                  <a:pt x="417112" y="151068"/>
                </a:cubicBezTo>
                <a:cubicBezTo>
                  <a:pt x="415417" y="154172"/>
                  <a:pt x="413533" y="157088"/>
                  <a:pt x="411273" y="159534"/>
                </a:cubicBezTo>
                <a:cubicBezTo>
                  <a:pt x="411179" y="159628"/>
                  <a:pt x="410990" y="159816"/>
                  <a:pt x="410896" y="159910"/>
                </a:cubicBezTo>
                <a:cubicBezTo>
                  <a:pt x="406092" y="165084"/>
                  <a:pt x="400159" y="168658"/>
                  <a:pt x="394037" y="169787"/>
                </a:cubicBezTo>
                <a:cubicBezTo>
                  <a:pt x="391494" y="176654"/>
                  <a:pt x="388385" y="183332"/>
                  <a:pt x="384900" y="189541"/>
                </a:cubicBezTo>
                <a:cubicBezTo>
                  <a:pt x="384806" y="189635"/>
                  <a:pt x="384806" y="189729"/>
                  <a:pt x="384712" y="189823"/>
                </a:cubicBezTo>
                <a:cubicBezTo>
                  <a:pt x="381227" y="196031"/>
                  <a:pt x="377460" y="201769"/>
                  <a:pt x="373316" y="207131"/>
                </a:cubicBezTo>
                <a:cubicBezTo>
                  <a:pt x="373127" y="207413"/>
                  <a:pt x="372939" y="207601"/>
                  <a:pt x="372750" y="207789"/>
                </a:cubicBezTo>
                <a:cubicBezTo>
                  <a:pt x="368700" y="213057"/>
                  <a:pt x="364368" y="217948"/>
                  <a:pt x="359847" y="222275"/>
                </a:cubicBezTo>
                <a:cubicBezTo>
                  <a:pt x="359658" y="222463"/>
                  <a:pt x="359376" y="222651"/>
                  <a:pt x="359188" y="222934"/>
                </a:cubicBezTo>
                <a:cubicBezTo>
                  <a:pt x="354667" y="227261"/>
                  <a:pt x="349957" y="231211"/>
                  <a:pt x="345154" y="234598"/>
                </a:cubicBezTo>
                <a:lnTo>
                  <a:pt x="345625" y="236855"/>
                </a:lnTo>
                <a:cubicBezTo>
                  <a:pt x="346567" y="236385"/>
                  <a:pt x="347603" y="235915"/>
                  <a:pt x="348639" y="235538"/>
                </a:cubicBezTo>
                <a:cubicBezTo>
                  <a:pt x="350899" y="234786"/>
                  <a:pt x="353065" y="234033"/>
                  <a:pt x="355514" y="234033"/>
                </a:cubicBezTo>
                <a:cubicBezTo>
                  <a:pt x="359470" y="234033"/>
                  <a:pt x="363238" y="235162"/>
                  <a:pt x="366628" y="237326"/>
                </a:cubicBezTo>
                <a:cubicBezTo>
                  <a:pt x="366628" y="237326"/>
                  <a:pt x="380756" y="246450"/>
                  <a:pt x="385371" y="249648"/>
                </a:cubicBezTo>
                <a:cubicBezTo>
                  <a:pt x="401854" y="261030"/>
                  <a:pt x="399876" y="279373"/>
                  <a:pt x="399876" y="279373"/>
                </a:cubicBezTo>
                <a:cubicBezTo>
                  <a:pt x="410990" y="279655"/>
                  <a:pt x="421822" y="283041"/>
                  <a:pt x="430016" y="289814"/>
                </a:cubicBezTo>
                <a:cubicBezTo>
                  <a:pt x="445180" y="302324"/>
                  <a:pt x="447535" y="313330"/>
                  <a:pt x="448382" y="316058"/>
                </a:cubicBezTo>
                <a:lnTo>
                  <a:pt x="481630" y="424515"/>
                </a:lnTo>
                <a:cubicBezTo>
                  <a:pt x="482855" y="428371"/>
                  <a:pt x="483608" y="432416"/>
                  <a:pt x="483891" y="436461"/>
                </a:cubicBezTo>
                <a:cubicBezTo>
                  <a:pt x="484644" y="448595"/>
                  <a:pt x="481159" y="460730"/>
                  <a:pt x="473718" y="470700"/>
                </a:cubicBezTo>
                <a:cubicBezTo>
                  <a:pt x="466372" y="480671"/>
                  <a:pt x="455823" y="487538"/>
                  <a:pt x="443956" y="490360"/>
                </a:cubicBezTo>
                <a:cubicBezTo>
                  <a:pt x="440000" y="491301"/>
                  <a:pt x="435950" y="491771"/>
                  <a:pt x="431805" y="491771"/>
                </a:cubicBezTo>
                <a:lnTo>
                  <a:pt x="325375" y="491771"/>
                </a:lnTo>
                <a:lnTo>
                  <a:pt x="337430" y="415296"/>
                </a:lnTo>
                <a:cubicBezTo>
                  <a:pt x="338749" y="406454"/>
                  <a:pt x="337807" y="397424"/>
                  <a:pt x="334605" y="389052"/>
                </a:cubicBezTo>
                <a:lnTo>
                  <a:pt x="323962" y="360927"/>
                </a:lnTo>
                <a:lnTo>
                  <a:pt x="337430" y="347476"/>
                </a:lnTo>
                <a:lnTo>
                  <a:pt x="307196" y="317281"/>
                </a:lnTo>
                <a:lnTo>
                  <a:pt x="276868" y="347476"/>
                </a:lnTo>
                <a:lnTo>
                  <a:pt x="290337" y="360927"/>
                </a:lnTo>
                <a:lnTo>
                  <a:pt x="279694" y="389052"/>
                </a:lnTo>
                <a:cubicBezTo>
                  <a:pt x="276586" y="397424"/>
                  <a:pt x="275644" y="406454"/>
                  <a:pt x="276963" y="415296"/>
                </a:cubicBezTo>
                <a:lnTo>
                  <a:pt x="288736" y="491771"/>
                </a:lnTo>
                <a:lnTo>
                  <a:pt x="182493" y="491771"/>
                </a:lnTo>
                <a:cubicBezTo>
                  <a:pt x="178443" y="491771"/>
                  <a:pt x="174299" y="491301"/>
                  <a:pt x="170437" y="490360"/>
                </a:cubicBezTo>
                <a:cubicBezTo>
                  <a:pt x="158570" y="487538"/>
                  <a:pt x="148021" y="480671"/>
                  <a:pt x="140675" y="470700"/>
                </a:cubicBezTo>
                <a:cubicBezTo>
                  <a:pt x="130785" y="457343"/>
                  <a:pt x="127865" y="440223"/>
                  <a:pt x="132669" y="424515"/>
                </a:cubicBezTo>
                <a:lnTo>
                  <a:pt x="166011" y="316058"/>
                </a:lnTo>
                <a:cubicBezTo>
                  <a:pt x="166858" y="313330"/>
                  <a:pt x="170908" y="300631"/>
                  <a:pt x="184377" y="289814"/>
                </a:cubicBezTo>
                <a:cubicBezTo>
                  <a:pt x="192666" y="283229"/>
                  <a:pt x="203403" y="279655"/>
                  <a:pt x="214517" y="279373"/>
                </a:cubicBezTo>
                <a:lnTo>
                  <a:pt x="214517" y="279279"/>
                </a:lnTo>
                <a:cubicBezTo>
                  <a:pt x="214140" y="273447"/>
                  <a:pt x="211880" y="260654"/>
                  <a:pt x="229022" y="249648"/>
                </a:cubicBezTo>
                <a:cubicBezTo>
                  <a:pt x="233731" y="246638"/>
                  <a:pt x="247765" y="237326"/>
                  <a:pt x="247765" y="237326"/>
                </a:cubicBezTo>
                <a:cubicBezTo>
                  <a:pt x="251061" y="235162"/>
                  <a:pt x="254923" y="234033"/>
                  <a:pt x="258879" y="234033"/>
                </a:cubicBezTo>
                <a:cubicBezTo>
                  <a:pt x="261328" y="234033"/>
                  <a:pt x="263494" y="234786"/>
                  <a:pt x="265754" y="235538"/>
                </a:cubicBezTo>
                <a:cubicBezTo>
                  <a:pt x="266790" y="236009"/>
                  <a:pt x="267826" y="236385"/>
                  <a:pt x="268768" y="236855"/>
                </a:cubicBezTo>
                <a:lnTo>
                  <a:pt x="269239" y="234598"/>
                </a:lnTo>
                <a:cubicBezTo>
                  <a:pt x="264436" y="231211"/>
                  <a:pt x="259726" y="227261"/>
                  <a:pt x="255205" y="222934"/>
                </a:cubicBezTo>
                <a:cubicBezTo>
                  <a:pt x="254923" y="222651"/>
                  <a:pt x="254735" y="222463"/>
                  <a:pt x="254546" y="222275"/>
                </a:cubicBezTo>
                <a:cubicBezTo>
                  <a:pt x="250025" y="217948"/>
                  <a:pt x="245693" y="213057"/>
                  <a:pt x="241548" y="207789"/>
                </a:cubicBezTo>
                <a:cubicBezTo>
                  <a:pt x="241454" y="207601"/>
                  <a:pt x="241266" y="207413"/>
                  <a:pt x="241077" y="207225"/>
                </a:cubicBezTo>
                <a:cubicBezTo>
                  <a:pt x="236933" y="201769"/>
                  <a:pt x="233072" y="196031"/>
                  <a:pt x="229681" y="189823"/>
                </a:cubicBezTo>
                <a:cubicBezTo>
                  <a:pt x="229587" y="189729"/>
                  <a:pt x="229587" y="189635"/>
                  <a:pt x="229493" y="189635"/>
                </a:cubicBezTo>
                <a:cubicBezTo>
                  <a:pt x="226008" y="183332"/>
                  <a:pt x="222899" y="176654"/>
                  <a:pt x="220356" y="169787"/>
                </a:cubicBezTo>
                <a:cubicBezTo>
                  <a:pt x="214140" y="168658"/>
                  <a:pt x="208301" y="165084"/>
                  <a:pt x="203497" y="159910"/>
                </a:cubicBezTo>
                <a:cubicBezTo>
                  <a:pt x="203309" y="159722"/>
                  <a:pt x="203214" y="159628"/>
                  <a:pt x="203120" y="159534"/>
                </a:cubicBezTo>
                <a:cubicBezTo>
                  <a:pt x="200860" y="157088"/>
                  <a:pt x="198976" y="154172"/>
                  <a:pt x="197281" y="151068"/>
                </a:cubicBezTo>
                <a:cubicBezTo>
                  <a:pt x="196998" y="150504"/>
                  <a:pt x="196716" y="149939"/>
                  <a:pt x="196433" y="149281"/>
                </a:cubicBezTo>
                <a:cubicBezTo>
                  <a:pt x="194832" y="146083"/>
                  <a:pt x="193513" y="142602"/>
                  <a:pt x="192666" y="138840"/>
                </a:cubicBezTo>
                <a:cubicBezTo>
                  <a:pt x="188145" y="118428"/>
                  <a:pt x="197092" y="99050"/>
                  <a:pt x="212727" y="95476"/>
                </a:cubicBezTo>
                <a:lnTo>
                  <a:pt x="212727" y="85787"/>
                </a:lnTo>
                <a:cubicBezTo>
                  <a:pt x="212727" y="38378"/>
                  <a:pt x="251155" y="0"/>
                  <a:pt x="29862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ïṧlîḓê">
            <a:extLst>
              <a:ext uri="{FF2B5EF4-FFF2-40B4-BE49-F238E27FC236}">
                <a16:creationId xmlns:a16="http://schemas.microsoft.com/office/drawing/2014/main" id="{56565B38-21A6-4FC3-A15E-43344162DAD1}"/>
              </a:ext>
            </a:extLst>
          </p:cNvPr>
          <p:cNvSpPr txBox="1"/>
          <p:nvPr/>
        </p:nvSpPr>
        <p:spPr>
          <a:xfrm>
            <a:off x="4479327" y="4656036"/>
            <a:ext cx="3168512" cy="588331"/>
          </a:xfrm>
          <a:prstGeom prst="rect">
            <a:avLst/>
          </a:prstGeom>
          <a:noFill/>
        </p:spPr>
        <p:txBody>
          <a:bodyPr wrap="none" lIns="90000" tIns="46800" rIns="90000" bIns="46800" rtlCol="0" anchor="ctr" anchorCtr="0">
            <a:normAutofit/>
          </a:bodyPr>
          <a:lstStyle/>
          <a:p>
            <a:r>
              <a:rPr lang="en-US" altLang="zh-CN" b="1" dirty="0">
                <a:solidFill>
                  <a:schemeClr val="accent2"/>
                </a:solidFill>
              </a:rPr>
              <a:t>Text here</a:t>
            </a:r>
          </a:p>
        </p:txBody>
      </p:sp>
      <p:sp>
        <p:nvSpPr>
          <p:cNvPr id="18" name="ïslïḍe">
            <a:extLst>
              <a:ext uri="{FF2B5EF4-FFF2-40B4-BE49-F238E27FC236}">
                <a16:creationId xmlns:a16="http://schemas.microsoft.com/office/drawing/2014/main" id="{B9CEF1CC-7AE0-4E48-A836-0E1D5D072A37}"/>
              </a:ext>
            </a:extLst>
          </p:cNvPr>
          <p:cNvSpPr txBox="1"/>
          <p:nvPr/>
        </p:nvSpPr>
        <p:spPr>
          <a:xfrm>
            <a:off x="4479327" y="5244369"/>
            <a:ext cx="3168511" cy="1074768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Unified fonts make reading more fluent.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Theme color makes PPT more convenient to change.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Adjust the spacing to adapt to Chinese typesetting, use the reference line in PPT.</a:t>
            </a:r>
          </a:p>
        </p:txBody>
      </p:sp>
      <p:sp>
        <p:nvSpPr>
          <p:cNvPr id="19" name="îṩ1îḑe">
            <a:extLst>
              <a:ext uri="{FF2B5EF4-FFF2-40B4-BE49-F238E27FC236}">
                <a16:creationId xmlns:a16="http://schemas.microsoft.com/office/drawing/2014/main" id="{FCAE07E9-1D73-4B03-8A78-AEABC428B0B7}"/>
              </a:ext>
            </a:extLst>
          </p:cNvPr>
          <p:cNvSpPr/>
          <p:nvPr/>
        </p:nvSpPr>
        <p:spPr bwMode="auto">
          <a:xfrm>
            <a:off x="4611817" y="3976862"/>
            <a:ext cx="609685" cy="493484"/>
          </a:xfrm>
          <a:custGeom>
            <a:avLst/>
            <a:gdLst>
              <a:gd name="connsiteX0" fmla="*/ 355420 w 607568"/>
              <a:gd name="connsiteY0" fmla="*/ 250307 h 491771"/>
              <a:gd name="connsiteX1" fmla="*/ 352312 w 607568"/>
              <a:gd name="connsiteY1" fmla="*/ 251812 h 491771"/>
              <a:gd name="connsiteX2" fmla="*/ 321042 w 607568"/>
              <a:gd name="connsiteY2" fmla="*/ 289814 h 491771"/>
              <a:gd name="connsiteX3" fmla="*/ 321513 w 607568"/>
              <a:gd name="connsiteY3" fmla="*/ 295364 h 491771"/>
              <a:gd name="connsiteX4" fmla="*/ 369736 w 607568"/>
              <a:gd name="connsiteY4" fmla="*/ 338257 h 491771"/>
              <a:gd name="connsiteX5" fmla="*/ 371997 w 607568"/>
              <a:gd name="connsiteY5" fmla="*/ 339104 h 491771"/>
              <a:gd name="connsiteX6" fmla="*/ 373127 w 607568"/>
              <a:gd name="connsiteY6" fmla="*/ 338916 h 491771"/>
              <a:gd name="connsiteX7" fmla="*/ 375293 w 607568"/>
              <a:gd name="connsiteY7" fmla="*/ 336282 h 491771"/>
              <a:gd name="connsiteX8" fmla="*/ 383676 w 607568"/>
              <a:gd name="connsiteY8" fmla="*/ 279467 h 491771"/>
              <a:gd name="connsiteX9" fmla="*/ 376424 w 607568"/>
              <a:gd name="connsiteY9" fmla="*/ 263287 h 491771"/>
              <a:gd name="connsiteX10" fmla="*/ 357681 w 607568"/>
              <a:gd name="connsiteY10" fmla="*/ 250965 h 491771"/>
              <a:gd name="connsiteX11" fmla="*/ 355420 w 607568"/>
              <a:gd name="connsiteY11" fmla="*/ 250307 h 491771"/>
              <a:gd name="connsiteX12" fmla="*/ 258879 w 607568"/>
              <a:gd name="connsiteY12" fmla="*/ 250307 h 491771"/>
              <a:gd name="connsiteX13" fmla="*/ 256712 w 607568"/>
              <a:gd name="connsiteY13" fmla="*/ 250965 h 491771"/>
              <a:gd name="connsiteX14" fmla="*/ 237969 w 607568"/>
              <a:gd name="connsiteY14" fmla="*/ 263287 h 491771"/>
              <a:gd name="connsiteX15" fmla="*/ 230717 w 607568"/>
              <a:gd name="connsiteY15" fmla="*/ 279467 h 491771"/>
              <a:gd name="connsiteX16" fmla="*/ 239100 w 607568"/>
              <a:gd name="connsiteY16" fmla="*/ 336282 h 491771"/>
              <a:gd name="connsiteX17" fmla="*/ 241266 w 607568"/>
              <a:gd name="connsiteY17" fmla="*/ 338916 h 491771"/>
              <a:gd name="connsiteX18" fmla="*/ 242396 w 607568"/>
              <a:gd name="connsiteY18" fmla="*/ 339104 h 491771"/>
              <a:gd name="connsiteX19" fmla="*/ 244657 w 607568"/>
              <a:gd name="connsiteY19" fmla="*/ 338257 h 491771"/>
              <a:gd name="connsiteX20" fmla="*/ 292880 w 607568"/>
              <a:gd name="connsiteY20" fmla="*/ 295364 h 491771"/>
              <a:gd name="connsiteX21" fmla="*/ 293351 w 607568"/>
              <a:gd name="connsiteY21" fmla="*/ 289814 h 491771"/>
              <a:gd name="connsiteX22" fmla="*/ 261987 w 607568"/>
              <a:gd name="connsiteY22" fmla="*/ 251812 h 491771"/>
              <a:gd name="connsiteX23" fmla="*/ 258879 w 607568"/>
              <a:gd name="connsiteY23" fmla="*/ 250307 h 491771"/>
              <a:gd name="connsiteX24" fmla="*/ 500465 w 607568"/>
              <a:gd name="connsiteY24" fmla="*/ 66049 h 491771"/>
              <a:gd name="connsiteX25" fmla="*/ 565743 w 607568"/>
              <a:gd name="connsiteY25" fmla="*/ 130673 h 491771"/>
              <a:gd name="connsiteX26" fmla="*/ 566120 w 607568"/>
              <a:gd name="connsiteY26" fmla="*/ 130673 h 491771"/>
              <a:gd name="connsiteX27" fmla="*/ 580250 w 607568"/>
              <a:gd name="connsiteY27" fmla="*/ 160962 h 491771"/>
              <a:gd name="connsiteX28" fmla="*/ 560939 w 607568"/>
              <a:gd name="connsiteY28" fmla="*/ 182503 h 491771"/>
              <a:gd name="connsiteX29" fmla="*/ 531927 w 607568"/>
              <a:gd name="connsiteY29" fmla="*/ 223799 h 491771"/>
              <a:gd name="connsiteX30" fmla="*/ 528253 w 607568"/>
              <a:gd name="connsiteY30" fmla="*/ 234240 h 491771"/>
              <a:gd name="connsiteX31" fmla="*/ 530797 w 607568"/>
              <a:gd name="connsiteY31" fmla="*/ 246281 h 491771"/>
              <a:gd name="connsiteX32" fmla="*/ 545868 w 607568"/>
              <a:gd name="connsiteY32" fmla="*/ 261143 h 491771"/>
              <a:gd name="connsiteX33" fmla="*/ 558961 w 607568"/>
              <a:gd name="connsiteY33" fmla="*/ 263777 h 491771"/>
              <a:gd name="connsiteX34" fmla="*/ 597299 w 607568"/>
              <a:gd name="connsiteY34" fmla="*/ 301968 h 491771"/>
              <a:gd name="connsiteX35" fmla="*/ 607002 w 607568"/>
              <a:gd name="connsiteY35" fmla="*/ 350788 h 491771"/>
              <a:gd name="connsiteX36" fmla="*/ 601256 w 607568"/>
              <a:gd name="connsiteY36" fmla="*/ 373835 h 491771"/>
              <a:gd name="connsiteX37" fmla="*/ 579685 w 607568"/>
              <a:gd name="connsiteY37" fmla="*/ 384088 h 491771"/>
              <a:gd name="connsiteX38" fmla="*/ 490386 w 607568"/>
              <a:gd name="connsiteY38" fmla="*/ 384088 h 491771"/>
              <a:gd name="connsiteX39" fmla="*/ 467685 w 607568"/>
              <a:gd name="connsiteY39" fmla="*/ 310058 h 491771"/>
              <a:gd name="connsiteX40" fmla="*/ 431702 w 607568"/>
              <a:gd name="connsiteY40" fmla="*/ 267445 h 491771"/>
              <a:gd name="connsiteX41" fmla="*/ 441969 w 607568"/>
              <a:gd name="connsiteY41" fmla="*/ 263777 h 491771"/>
              <a:gd name="connsiteX42" fmla="*/ 455157 w 607568"/>
              <a:gd name="connsiteY42" fmla="*/ 261237 h 491771"/>
              <a:gd name="connsiteX43" fmla="*/ 470228 w 607568"/>
              <a:gd name="connsiteY43" fmla="*/ 246281 h 491771"/>
              <a:gd name="connsiteX44" fmla="*/ 472677 w 607568"/>
              <a:gd name="connsiteY44" fmla="*/ 234240 h 491771"/>
              <a:gd name="connsiteX45" fmla="*/ 469098 w 607568"/>
              <a:gd name="connsiteY45" fmla="*/ 223893 h 491771"/>
              <a:gd name="connsiteX46" fmla="*/ 439991 w 607568"/>
              <a:gd name="connsiteY46" fmla="*/ 182503 h 491771"/>
              <a:gd name="connsiteX47" fmla="*/ 426144 w 607568"/>
              <a:gd name="connsiteY47" fmla="*/ 172720 h 491771"/>
              <a:gd name="connsiteX48" fmla="*/ 441404 w 607568"/>
              <a:gd name="connsiteY48" fmla="*/ 143278 h 491771"/>
              <a:gd name="connsiteX49" fmla="*/ 439708 w 607568"/>
              <a:gd name="connsiteY49" fmla="*/ 107438 h 491771"/>
              <a:gd name="connsiteX50" fmla="*/ 500465 w 607568"/>
              <a:gd name="connsiteY50" fmla="*/ 66049 h 491771"/>
              <a:gd name="connsiteX51" fmla="*/ 107100 w 607568"/>
              <a:gd name="connsiteY51" fmla="*/ 66049 h 491771"/>
              <a:gd name="connsiteX52" fmla="*/ 171341 w 607568"/>
              <a:gd name="connsiteY52" fmla="*/ 123618 h 491771"/>
              <a:gd name="connsiteX53" fmla="*/ 172849 w 607568"/>
              <a:gd name="connsiteY53" fmla="*/ 143278 h 491771"/>
              <a:gd name="connsiteX54" fmla="*/ 184246 w 607568"/>
              <a:gd name="connsiteY54" fmla="*/ 168205 h 491771"/>
              <a:gd name="connsiteX55" fmla="*/ 167574 w 607568"/>
              <a:gd name="connsiteY55" fmla="*/ 182503 h 491771"/>
              <a:gd name="connsiteX56" fmla="*/ 138468 w 607568"/>
              <a:gd name="connsiteY56" fmla="*/ 223799 h 491771"/>
              <a:gd name="connsiteX57" fmla="*/ 134794 w 607568"/>
              <a:gd name="connsiteY57" fmla="*/ 234240 h 491771"/>
              <a:gd name="connsiteX58" fmla="*/ 137337 w 607568"/>
              <a:gd name="connsiteY58" fmla="*/ 246281 h 491771"/>
              <a:gd name="connsiteX59" fmla="*/ 152408 w 607568"/>
              <a:gd name="connsiteY59" fmla="*/ 261143 h 491771"/>
              <a:gd name="connsiteX60" fmla="*/ 165596 w 607568"/>
              <a:gd name="connsiteY60" fmla="*/ 263777 h 491771"/>
              <a:gd name="connsiteX61" fmla="*/ 179442 w 607568"/>
              <a:gd name="connsiteY61" fmla="*/ 268856 h 491771"/>
              <a:gd name="connsiteX62" fmla="*/ 146662 w 607568"/>
              <a:gd name="connsiteY62" fmla="*/ 310058 h 491771"/>
              <a:gd name="connsiteX63" fmla="*/ 123867 w 607568"/>
              <a:gd name="connsiteY63" fmla="*/ 384088 h 491771"/>
              <a:gd name="connsiteX64" fmla="*/ 27883 w 607568"/>
              <a:gd name="connsiteY64" fmla="*/ 384088 h 491771"/>
              <a:gd name="connsiteX65" fmla="*/ 6312 w 607568"/>
              <a:gd name="connsiteY65" fmla="*/ 373835 h 491771"/>
              <a:gd name="connsiteX66" fmla="*/ 566 w 607568"/>
              <a:gd name="connsiteY66" fmla="*/ 350788 h 491771"/>
              <a:gd name="connsiteX67" fmla="*/ 10268 w 607568"/>
              <a:gd name="connsiteY67" fmla="*/ 301968 h 491771"/>
              <a:gd name="connsiteX68" fmla="*/ 48606 w 607568"/>
              <a:gd name="connsiteY68" fmla="*/ 263777 h 491771"/>
              <a:gd name="connsiteX69" fmla="*/ 61699 w 607568"/>
              <a:gd name="connsiteY69" fmla="*/ 261237 h 491771"/>
              <a:gd name="connsiteX70" fmla="*/ 76770 w 607568"/>
              <a:gd name="connsiteY70" fmla="*/ 246281 h 491771"/>
              <a:gd name="connsiteX71" fmla="*/ 79313 w 607568"/>
              <a:gd name="connsiteY71" fmla="*/ 234240 h 491771"/>
              <a:gd name="connsiteX72" fmla="*/ 75639 w 607568"/>
              <a:gd name="connsiteY72" fmla="*/ 223893 h 491771"/>
              <a:gd name="connsiteX73" fmla="*/ 46628 w 607568"/>
              <a:gd name="connsiteY73" fmla="*/ 182503 h 491771"/>
              <a:gd name="connsiteX74" fmla="*/ 27318 w 607568"/>
              <a:gd name="connsiteY74" fmla="*/ 160962 h 491771"/>
              <a:gd name="connsiteX75" fmla="*/ 41447 w 607568"/>
              <a:gd name="connsiteY75" fmla="*/ 130673 h 491771"/>
              <a:gd name="connsiteX76" fmla="*/ 41824 w 607568"/>
              <a:gd name="connsiteY76" fmla="*/ 130673 h 491771"/>
              <a:gd name="connsiteX77" fmla="*/ 107100 w 607568"/>
              <a:gd name="connsiteY77" fmla="*/ 66049 h 491771"/>
              <a:gd name="connsiteX78" fmla="*/ 298626 w 607568"/>
              <a:gd name="connsiteY78" fmla="*/ 0 h 491771"/>
              <a:gd name="connsiteX79" fmla="*/ 315956 w 607568"/>
              <a:gd name="connsiteY79" fmla="*/ 0 h 491771"/>
              <a:gd name="connsiteX80" fmla="*/ 401854 w 607568"/>
              <a:gd name="connsiteY80" fmla="*/ 85787 h 491771"/>
              <a:gd name="connsiteX81" fmla="*/ 401854 w 607568"/>
              <a:gd name="connsiteY81" fmla="*/ 95476 h 491771"/>
              <a:gd name="connsiteX82" fmla="*/ 421633 w 607568"/>
              <a:gd name="connsiteY82" fmla="*/ 138840 h 491771"/>
              <a:gd name="connsiteX83" fmla="*/ 417960 w 607568"/>
              <a:gd name="connsiteY83" fmla="*/ 149281 h 491771"/>
              <a:gd name="connsiteX84" fmla="*/ 417112 w 607568"/>
              <a:gd name="connsiteY84" fmla="*/ 151068 h 491771"/>
              <a:gd name="connsiteX85" fmla="*/ 411273 w 607568"/>
              <a:gd name="connsiteY85" fmla="*/ 159534 h 491771"/>
              <a:gd name="connsiteX86" fmla="*/ 410896 w 607568"/>
              <a:gd name="connsiteY86" fmla="*/ 159910 h 491771"/>
              <a:gd name="connsiteX87" fmla="*/ 394037 w 607568"/>
              <a:gd name="connsiteY87" fmla="*/ 169787 h 491771"/>
              <a:gd name="connsiteX88" fmla="*/ 384900 w 607568"/>
              <a:gd name="connsiteY88" fmla="*/ 189541 h 491771"/>
              <a:gd name="connsiteX89" fmla="*/ 384712 w 607568"/>
              <a:gd name="connsiteY89" fmla="*/ 189823 h 491771"/>
              <a:gd name="connsiteX90" fmla="*/ 373316 w 607568"/>
              <a:gd name="connsiteY90" fmla="*/ 207131 h 491771"/>
              <a:gd name="connsiteX91" fmla="*/ 372750 w 607568"/>
              <a:gd name="connsiteY91" fmla="*/ 207789 h 491771"/>
              <a:gd name="connsiteX92" fmla="*/ 359847 w 607568"/>
              <a:gd name="connsiteY92" fmla="*/ 222275 h 491771"/>
              <a:gd name="connsiteX93" fmla="*/ 359188 w 607568"/>
              <a:gd name="connsiteY93" fmla="*/ 222934 h 491771"/>
              <a:gd name="connsiteX94" fmla="*/ 345154 w 607568"/>
              <a:gd name="connsiteY94" fmla="*/ 234598 h 491771"/>
              <a:gd name="connsiteX95" fmla="*/ 345625 w 607568"/>
              <a:gd name="connsiteY95" fmla="*/ 236855 h 491771"/>
              <a:gd name="connsiteX96" fmla="*/ 348639 w 607568"/>
              <a:gd name="connsiteY96" fmla="*/ 235538 h 491771"/>
              <a:gd name="connsiteX97" fmla="*/ 355514 w 607568"/>
              <a:gd name="connsiteY97" fmla="*/ 234033 h 491771"/>
              <a:gd name="connsiteX98" fmla="*/ 366628 w 607568"/>
              <a:gd name="connsiteY98" fmla="*/ 237326 h 491771"/>
              <a:gd name="connsiteX99" fmla="*/ 385371 w 607568"/>
              <a:gd name="connsiteY99" fmla="*/ 249648 h 491771"/>
              <a:gd name="connsiteX100" fmla="*/ 399876 w 607568"/>
              <a:gd name="connsiteY100" fmla="*/ 279373 h 491771"/>
              <a:gd name="connsiteX101" fmla="*/ 430016 w 607568"/>
              <a:gd name="connsiteY101" fmla="*/ 289814 h 491771"/>
              <a:gd name="connsiteX102" fmla="*/ 448382 w 607568"/>
              <a:gd name="connsiteY102" fmla="*/ 316058 h 491771"/>
              <a:gd name="connsiteX103" fmla="*/ 481630 w 607568"/>
              <a:gd name="connsiteY103" fmla="*/ 424515 h 491771"/>
              <a:gd name="connsiteX104" fmla="*/ 483891 w 607568"/>
              <a:gd name="connsiteY104" fmla="*/ 436461 h 491771"/>
              <a:gd name="connsiteX105" fmla="*/ 473718 w 607568"/>
              <a:gd name="connsiteY105" fmla="*/ 470700 h 491771"/>
              <a:gd name="connsiteX106" fmla="*/ 443956 w 607568"/>
              <a:gd name="connsiteY106" fmla="*/ 490360 h 491771"/>
              <a:gd name="connsiteX107" fmla="*/ 431805 w 607568"/>
              <a:gd name="connsiteY107" fmla="*/ 491771 h 491771"/>
              <a:gd name="connsiteX108" fmla="*/ 325375 w 607568"/>
              <a:gd name="connsiteY108" fmla="*/ 491771 h 491771"/>
              <a:gd name="connsiteX109" fmla="*/ 337430 w 607568"/>
              <a:gd name="connsiteY109" fmla="*/ 415296 h 491771"/>
              <a:gd name="connsiteX110" fmla="*/ 334605 w 607568"/>
              <a:gd name="connsiteY110" fmla="*/ 389052 h 491771"/>
              <a:gd name="connsiteX111" fmla="*/ 323962 w 607568"/>
              <a:gd name="connsiteY111" fmla="*/ 360927 h 491771"/>
              <a:gd name="connsiteX112" fmla="*/ 337430 w 607568"/>
              <a:gd name="connsiteY112" fmla="*/ 347476 h 491771"/>
              <a:gd name="connsiteX113" fmla="*/ 307196 w 607568"/>
              <a:gd name="connsiteY113" fmla="*/ 317281 h 491771"/>
              <a:gd name="connsiteX114" fmla="*/ 276868 w 607568"/>
              <a:gd name="connsiteY114" fmla="*/ 347476 h 491771"/>
              <a:gd name="connsiteX115" fmla="*/ 290337 w 607568"/>
              <a:gd name="connsiteY115" fmla="*/ 360927 h 491771"/>
              <a:gd name="connsiteX116" fmla="*/ 279694 w 607568"/>
              <a:gd name="connsiteY116" fmla="*/ 389052 h 491771"/>
              <a:gd name="connsiteX117" fmla="*/ 276963 w 607568"/>
              <a:gd name="connsiteY117" fmla="*/ 415296 h 491771"/>
              <a:gd name="connsiteX118" fmla="*/ 288736 w 607568"/>
              <a:gd name="connsiteY118" fmla="*/ 491771 h 491771"/>
              <a:gd name="connsiteX119" fmla="*/ 182493 w 607568"/>
              <a:gd name="connsiteY119" fmla="*/ 491771 h 491771"/>
              <a:gd name="connsiteX120" fmla="*/ 170437 w 607568"/>
              <a:gd name="connsiteY120" fmla="*/ 490360 h 491771"/>
              <a:gd name="connsiteX121" fmla="*/ 140675 w 607568"/>
              <a:gd name="connsiteY121" fmla="*/ 470700 h 491771"/>
              <a:gd name="connsiteX122" fmla="*/ 132669 w 607568"/>
              <a:gd name="connsiteY122" fmla="*/ 424515 h 491771"/>
              <a:gd name="connsiteX123" fmla="*/ 166011 w 607568"/>
              <a:gd name="connsiteY123" fmla="*/ 316058 h 491771"/>
              <a:gd name="connsiteX124" fmla="*/ 184377 w 607568"/>
              <a:gd name="connsiteY124" fmla="*/ 289814 h 491771"/>
              <a:gd name="connsiteX125" fmla="*/ 214517 w 607568"/>
              <a:gd name="connsiteY125" fmla="*/ 279373 h 491771"/>
              <a:gd name="connsiteX126" fmla="*/ 214517 w 607568"/>
              <a:gd name="connsiteY126" fmla="*/ 279279 h 491771"/>
              <a:gd name="connsiteX127" fmla="*/ 229022 w 607568"/>
              <a:gd name="connsiteY127" fmla="*/ 249648 h 491771"/>
              <a:gd name="connsiteX128" fmla="*/ 247765 w 607568"/>
              <a:gd name="connsiteY128" fmla="*/ 237326 h 491771"/>
              <a:gd name="connsiteX129" fmla="*/ 258879 w 607568"/>
              <a:gd name="connsiteY129" fmla="*/ 234033 h 491771"/>
              <a:gd name="connsiteX130" fmla="*/ 265754 w 607568"/>
              <a:gd name="connsiteY130" fmla="*/ 235538 h 491771"/>
              <a:gd name="connsiteX131" fmla="*/ 268768 w 607568"/>
              <a:gd name="connsiteY131" fmla="*/ 236855 h 491771"/>
              <a:gd name="connsiteX132" fmla="*/ 269239 w 607568"/>
              <a:gd name="connsiteY132" fmla="*/ 234598 h 491771"/>
              <a:gd name="connsiteX133" fmla="*/ 255205 w 607568"/>
              <a:gd name="connsiteY133" fmla="*/ 222934 h 491771"/>
              <a:gd name="connsiteX134" fmla="*/ 254546 w 607568"/>
              <a:gd name="connsiteY134" fmla="*/ 222275 h 491771"/>
              <a:gd name="connsiteX135" fmla="*/ 241548 w 607568"/>
              <a:gd name="connsiteY135" fmla="*/ 207789 h 491771"/>
              <a:gd name="connsiteX136" fmla="*/ 241077 w 607568"/>
              <a:gd name="connsiteY136" fmla="*/ 207225 h 491771"/>
              <a:gd name="connsiteX137" fmla="*/ 229681 w 607568"/>
              <a:gd name="connsiteY137" fmla="*/ 189823 h 491771"/>
              <a:gd name="connsiteX138" fmla="*/ 229493 w 607568"/>
              <a:gd name="connsiteY138" fmla="*/ 189635 h 491771"/>
              <a:gd name="connsiteX139" fmla="*/ 220356 w 607568"/>
              <a:gd name="connsiteY139" fmla="*/ 169787 h 491771"/>
              <a:gd name="connsiteX140" fmla="*/ 203497 w 607568"/>
              <a:gd name="connsiteY140" fmla="*/ 159910 h 491771"/>
              <a:gd name="connsiteX141" fmla="*/ 203120 w 607568"/>
              <a:gd name="connsiteY141" fmla="*/ 159534 h 491771"/>
              <a:gd name="connsiteX142" fmla="*/ 197281 w 607568"/>
              <a:gd name="connsiteY142" fmla="*/ 151068 h 491771"/>
              <a:gd name="connsiteX143" fmla="*/ 196433 w 607568"/>
              <a:gd name="connsiteY143" fmla="*/ 149281 h 491771"/>
              <a:gd name="connsiteX144" fmla="*/ 192666 w 607568"/>
              <a:gd name="connsiteY144" fmla="*/ 138840 h 491771"/>
              <a:gd name="connsiteX145" fmla="*/ 212727 w 607568"/>
              <a:gd name="connsiteY145" fmla="*/ 95476 h 491771"/>
              <a:gd name="connsiteX146" fmla="*/ 212727 w 607568"/>
              <a:gd name="connsiteY146" fmla="*/ 85787 h 491771"/>
              <a:gd name="connsiteX147" fmla="*/ 298626 w 607568"/>
              <a:gd name="connsiteY147" fmla="*/ 0 h 49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607568" h="491771">
                <a:moveTo>
                  <a:pt x="355420" y="250307"/>
                </a:moveTo>
                <a:cubicBezTo>
                  <a:pt x="354290" y="250307"/>
                  <a:pt x="353160" y="250871"/>
                  <a:pt x="352312" y="251812"/>
                </a:cubicBezTo>
                <a:lnTo>
                  <a:pt x="321042" y="289814"/>
                </a:lnTo>
                <a:cubicBezTo>
                  <a:pt x="319723" y="291507"/>
                  <a:pt x="319912" y="293953"/>
                  <a:pt x="321513" y="295364"/>
                </a:cubicBezTo>
                <a:lnTo>
                  <a:pt x="369736" y="338257"/>
                </a:lnTo>
                <a:cubicBezTo>
                  <a:pt x="370396" y="338822"/>
                  <a:pt x="371149" y="339104"/>
                  <a:pt x="371997" y="339104"/>
                </a:cubicBezTo>
                <a:cubicBezTo>
                  <a:pt x="372374" y="339104"/>
                  <a:pt x="372750" y="339010"/>
                  <a:pt x="373127" y="338916"/>
                </a:cubicBezTo>
                <a:cubicBezTo>
                  <a:pt x="374257" y="338539"/>
                  <a:pt x="375105" y="337505"/>
                  <a:pt x="375293" y="336282"/>
                </a:cubicBezTo>
                <a:lnTo>
                  <a:pt x="383676" y="279467"/>
                </a:lnTo>
                <a:cubicBezTo>
                  <a:pt x="384618" y="273164"/>
                  <a:pt x="381792" y="266768"/>
                  <a:pt x="376424" y="263287"/>
                </a:cubicBezTo>
                <a:lnTo>
                  <a:pt x="357681" y="250965"/>
                </a:lnTo>
                <a:cubicBezTo>
                  <a:pt x="357021" y="250495"/>
                  <a:pt x="356174" y="250307"/>
                  <a:pt x="355420" y="250307"/>
                </a:cubicBezTo>
                <a:close/>
                <a:moveTo>
                  <a:pt x="258879" y="250307"/>
                </a:moveTo>
                <a:cubicBezTo>
                  <a:pt x="258125" y="250307"/>
                  <a:pt x="257372" y="250495"/>
                  <a:pt x="256712" y="250965"/>
                </a:cubicBezTo>
                <a:lnTo>
                  <a:pt x="237969" y="263287"/>
                </a:lnTo>
                <a:cubicBezTo>
                  <a:pt x="232601" y="266768"/>
                  <a:pt x="229775" y="273164"/>
                  <a:pt x="230717" y="279467"/>
                </a:cubicBezTo>
                <a:lnTo>
                  <a:pt x="239100" y="336282"/>
                </a:lnTo>
                <a:cubicBezTo>
                  <a:pt x="239288" y="337505"/>
                  <a:pt x="240136" y="338539"/>
                  <a:pt x="241266" y="338916"/>
                </a:cubicBezTo>
                <a:cubicBezTo>
                  <a:pt x="241643" y="339010"/>
                  <a:pt x="242019" y="339104"/>
                  <a:pt x="242396" y="339104"/>
                </a:cubicBezTo>
                <a:cubicBezTo>
                  <a:pt x="243244" y="339104"/>
                  <a:pt x="243997" y="338822"/>
                  <a:pt x="244657" y="338257"/>
                </a:cubicBezTo>
                <a:lnTo>
                  <a:pt x="292880" y="295364"/>
                </a:lnTo>
                <a:cubicBezTo>
                  <a:pt x="294481" y="293953"/>
                  <a:pt x="294670" y="291507"/>
                  <a:pt x="293351" y="289814"/>
                </a:cubicBezTo>
                <a:lnTo>
                  <a:pt x="261987" y="251812"/>
                </a:lnTo>
                <a:cubicBezTo>
                  <a:pt x="261233" y="250871"/>
                  <a:pt x="260103" y="250307"/>
                  <a:pt x="258879" y="250307"/>
                </a:cubicBezTo>
                <a:close/>
                <a:moveTo>
                  <a:pt x="500465" y="66049"/>
                </a:moveTo>
                <a:cubicBezTo>
                  <a:pt x="548129" y="66049"/>
                  <a:pt x="562447" y="93516"/>
                  <a:pt x="565743" y="130673"/>
                </a:cubicBezTo>
                <a:cubicBezTo>
                  <a:pt x="565932" y="130673"/>
                  <a:pt x="566026" y="130673"/>
                  <a:pt x="566120" y="130673"/>
                </a:cubicBezTo>
                <a:cubicBezTo>
                  <a:pt x="577141" y="133118"/>
                  <a:pt x="583358" y="146664"/>
                  <a:pt x="580250" y="160962"/>
                </a:cubicBezTo>
                <a:cubicBezTo>
                  <a:pt x="577706" y="172532"/>
                  <a:pt x="569700" y="180904"/>
                  <a:pt x="560939" y="182503"/>
                </a:cubicBezTo>
                <a:cubicBezTo>
                  <a:pt x="554628" y="199529"/>
                  <a:pt x="543796" y="214016"/>
                  <a:pt x="531927" y="223799"/>
                </a:cubicBezTo>
                <a:cubicBezTo>
                  <a:pt x="528913" y="226338"/>
                  <a:pt x="527500" y="230383"/>
                  <a:pt x="528253" y="234240"/>
                </a:cubicBezTo>
                <a:lnTo>
                  <a:pt x="530797" y="246281"/>
                </a:lnTo>
                <a:cubicBezTo>
                  <a:pt x="532304" y="253806"/>
                  <a:pt x="538238" y="259732"/>
                  <a:pt x="545868" y="261143"/>
                </a:cubicBezTo>
                <a:lnTo>
                  <a:pt x="558961" y="263777"/>
                </a:lnTo>
                <a:cubicBezTo>
                  <a:pt x="578366" y="267634"/>
                  <a:pt x="593437" y="282684"/>
                  <a:pt x="597299" y="301968"/>
                </a:cubicBezTo>
                <a:lnTo>
                  <a:pt x="607002" y="350788"/>
                </a:lnTo>
                <a:cubicBezTo>
                  <a:pt x="608697" y="358972"/>
                  <a:pt x="606531" y="367438"/>
                  <a:pt x="601256" y="373835"/>
                </a:cubicBezTo>
                <a:cubicBezTo>
                  <a:pt x="595981" y="380325"/>
                  <a:pt x="588068" y="384088"/>
                  <a:pt x="579685" y="384088"/>
                </a:cubicBezTo>
                <a:lnTo>
                  <a:pt x="490386" y="384088"/>
                </a:lnTo>
                <a:lnTo>
                  <a:pt x="467685" y="310058"/>
                </a:lnTo>
                <a:cubicBezTo>
                  <a:pt x="461845" y="291150"/>
                  <a:pt x="448563" y="276194"/>
                  <a:pt x="431702" y="267445"/>
                </a:cubicBezTo>
                <a:cubicBezTo>
                  <a:pt x="434999" y="265940"/>
                  <a:pt x="438295" y="264529"/>
                  <a:pt x="441969" y="263777"/>
                </a:cubicBezTo>
                <a:lnTo>
                  <a:pt x="455157" y="261237"/>
                </a:lnTo>
                <a:cubicBezTo>
                  <a:pt x="462692" y="259732"/>
                  <a:pt x="468627" y="253806"/>
                  <a:pt x="470228" y="246281"/>
                </a:cubicBezTo>
                <a:lnTo>
                  <a:pt x="472677" y="234240"/>
                </a:lnTo>
                <a:cubicBezTo>
                  <a:pt x="473525" y="230383"/>
                  <a:pt x="472112" y="226338"/>
                  <a:pt x="469098" y="223893"/>
                </a:cubicBezTo>
                <a:cubicBezTo>
                  <a:pt x="457229" y="214016"/>
                  <a:pt x="446302" y="199529"/>
                  <a:pt x="439991" y="182503"/>
                </a:cubicBezTo>
                <a:cubicBezTo>
                  <a:pt x="434716" y="181563"/>
                  <a:pt x="429818" y="177894"/>
                  <a:pt x="426144" y="172720"/>
                </a:cubicBezTo>
                <a:cubicBezTo>
                  <a:pt x="433303" y="164725"/>
                  <a:pt x="438861" y="154754"/>
                  <a:pt x="441404" y="143278"/>
                </a:cubicBezTo>
                <a:cubicBezTo>
                  <a:pt x="444324" y="130485"/>
                  <a:pt x="443476" y="118068"/>
                  <a:pt x="439708" y="107438"/>
                </a:cubicBezTo>
                <a:cubicBezTo>
                  <a:pt x="447244" y="82699"/>
                  <a:pt x="464200" y="66049"/>
                  <a:pt x="500465" y="66049"/>
                </a:cubicBezTo>
                <a:close/>
                <a:moveTo>
                  <a:pt x="107100" y="66049"/>
                </a:moveTo>
                <a:cubicBezTo>
                  <a:pt x="151561" y="66049"/>
                  <a:pt x="166820" y="90130"/>
                  <a:pt x="171341" y="123618"/>
                </a:cubicBezTo>
                <a:cubicBezTo>
                  <a:pt x="170965" y="129920"/>
                  <a:pt x="171436" y="136505"/>
                  <a:pt x="172849" y="143278"/>
                </a:cubicBezTo>
                <a:cubicBezTo>
                  <a:pt x="174921" y="152590"/>
                  <a:pt x="178971" y="161056"/>
                  <a:pt x="184246" y="168205"/>
                </a:cubicBezTo>
                <a:cubicBezTo>
                  <a:pt x="180573" y="175919"/>
                  <a:pt x="174356" y="181281"/>
                  <a:pt x="167574" y="182503"/>
                </a:cubicBezTo>
                <a:cubicBezTo>
                  <a:pt x="161263" y="199529"/>
                  <a:pt x="150336" y="214016"/>
                  <a:pt x="138468" y="223799"/>
                </a:cubicBezTo>
                <a:cubicBezTo>
                  <a:pt x="135453" y="226338"/>
                  <a:pt x="134040" y="230383"/>
                  <a:pt x="134794" y="234240"/>
                </a:cubicBezTo>
                <a:lnTo>
                  <a:pt x="137337" y="246281"/>
                </a:lnTo>
                <a:cubicBezTo>
                  <a:pt x="138939" y="253806"/>
                  <a:pt x="144873" y="259732"/>
                  <a:pt x="152408" y="261143"/>
                </a:cubicBezTo>
                <a:lnTo>
                  <a:pt x="165596" y="263777"/>
                </a:lnTo>
                <a:cubicBezTo>
                  <a:pt x="170494" y="264812"/>
                  <a:pt x="175203" y="266505"/>
                  <a:pt x="179442" y="268856"/>
                </a:cubicBezTo>
                <a:cubicBezTo>
                  <a:pt x="164088" y="277793"/>
                  <a:pt x="152126" y="292279"/>
                  <a:pt x="146662" y="310058"/>
                </a:cubicBezTo>
                <a:lnTo>
                  <a:pt x="123867" y="384088"/>
                </a:lnTo>
                <a:lnTo>
                  <a:pt x="27883" y="384088"/>
                </a:lnTo>
                <a:cubicBezTo>
                  <a:pt x="19499" y="384088"/>
                  <a:pt x="11587" y="380325"/>
                  <a:pt x="6312" y="373835"/>
                </a:cubicBezTo>
                <a:cubicBezTo>
                  <a:pt x="1037" y="367438"/>
                  <a:pt x="-1129" y="358972"/>
                  <a:pt x="566" y="350788"/>
                </a:cubicBezTo>
                <a:lnTo>
                  <a:pt x="10268" y="301968"/>
                </a:lnTo>
                <a:cubicBezTo>
                  <a:pt x="14130" y="282684"/>
                  <a:pt x="29202" y="267634"/>
                  <a:pt x="48606" y="263777"/>
                </a:cubicBezTo>
                <a:lnTo>
                  <a:pt x="61699" y="261237"/>
                </a:lnTo>
                <a:cubicBezTo>
                  <a:pt x="69328" y="259732"/>
                  <a:pt x="75263" y="253806"/>
                  <a:pt x="76770" y="246281"/>
                </a:cubicBezTo>
                <a:lnTo>
                  <a:pt x="79313" y="234240"/>
                </a:lnTo>
                <a:cubicBezTo>
                  <a:pt x="80067" y="230383"/>
                  <a:pt x="78654" y="226338"/>
                  <a:pt x="75639" y="223893"/>
                </a:cubicBezTo>
                <a:cubicBezTo>
                  <a:pt x="63771" y="214016"/>
                  <a:pt x="52939" y="199623"/>
                  <a:pt x="46628" y="182503"/>
                </a:cubicBezTo>
                <a:cubicBezTo>
                  <a:pt x="37867" y="180904"/>
                  <a:pt x="29861" y="172532"/>
                  <a:pt x="27318" y="160962"/>
                </a:cubicBezTo>
                <a:cubicBezTo>
                  <a:pt x="24115" y="146664"/>
                  <a:pt x="30426" y="133118"/>
                  <a:pt x="41447" y="130673"/>
                </a:cubicBezTo>
                <a:cubicBezTo>
                  <a:pt x="41541" y="130673"/>
                  <a:pt x="41729" y="130673"/>
                  <a:pt x="41824" y="130673"/>
                </a:cubicBezTo>
                <a:cubicBezTo>
                  <a:pt x="45403" y="93516"/>
                  <a:pt x="60192" y="66049"/>
                  <a:pt x="107100" y="66049"/>
                </a:cubicBezTo>
                <a:close/>
                <a:moveTo>
                  <a:pt x="298626" y="0"/>
                </a:moveTo>
                <a:lnTo>
                  <a:pt x="315956" y="0"/>
                </a:lnTo>
                <a:cubicBezTo>
                  <a:pt x="363426" y="0"/>
                  <a:pt x="401854" y="38378"/>
                  <a:pt x="401854" y="85787"/>
                </a:cubicBezTo>
                <a:lnTo>
                  <a:pt x="401854" y="95476"/>
                </a:lnTo>
                <a:cubicBezTo>
                  <a:pt x="417301" y="99238"/>
                  <a:pt x="426154" y="118522"/>
                  <a:pt x="421633" y="138840"/>
                </a:cubicBezTo>
                <a:cubicBezTo>
                  <a:pt x="420880" y="142602"/>
                  <a:pt x="419467" y="146083"/>
                  <a:pt x="417960" y="149281"/>
                </a:cubicBezTo>
                <a:cubicBezTo>
                  <a:pt x="417677" y="149939"/>
                  <a:pt x="417395" y="150504"/>
                  <a:pt x="417112" y="151068"/>
                </a:cubicBezTo>
                <a:cubicBezTo>
                  <a:pt x="415417" y="154172"/>
                  <a:pt x="413533" y="157088"/>
                  <a:pt x="411273" y="159534"/>
                </a:cubicBezTo>
                <a:cubicBezTo>
                  <a:pt x="411179" y="159628"/>
                  <a:pt x="410990" y="159816"/>
                  <a:pt x="410896" y="159910"/>
                </a:cubicBezTo>
                <a:cubicBezTo>
                  <a:pt x="406092" y="165084"/>
                  <a:pt x="400159" y="168658"/>
                  <a:pt x="394037" y="169787"/>
                </a:cubicBezTo>
                <a:cubicBezTo>
                  <a:pt x="391494" y="176654"/>
                  <a:pt x="388385" y="183332"/>
                  <a:pt x="384900" y="189541"/>
                </a:cubicBezTo>
                <a:cubicBezTo>
                  <a:pt x="384806" y="189635"/>
                  <a:pt x="384806" y="189729"/>
                  <a:pt x="384712" y="189823"/>
                </a:cubicBezTo>
                <a:cubicBezTo>
                  <a:pt x="381227" y="196031"/>
                  <a:pt x="377460" y="201769"/>
                  <a:pt x="373316" y="207131"/>
                </a:cubicBezTo>
                <a:cubicBezTo>
                  <a:pt x="373127" y="207413"/>
                  <a:pt x="372939" y="207601"/>
                  <a:pt x="372750" y="207789"/>
                </a:cubicBezTo>
                <a:cubicBezTo>
                  <a:pt x="368700" y="213057"/>
                  <a:pt x="364368" y="217948"/>
                  <a:pt x="359847" y="222275"/>
                </a:cubicBezTo>
                <a:cubicBezTo>
                  <a:pt x="359658" y="222463"/>
                  <a:pt x="359376" y="222651"/>
                  <a:pt x="359188" y="222934"/>
                </a:cubicBezTo>
                <a:cubicBezTo>
                  <a:pt x="354667" y="227261"/>
                  <a:pt x="349957" y="231211"/>
                  <a:pt x="345154" y="234598"/>
                </a:cubicBezTo>
                <a:lnTo>
                  <a:pt x="345625" y="236855"/>
                </a:lnTo>
                <a:cubicBezTo>
                  <a:pt x="346567" y="236385"/>
                  <a:pt x="347603" y="235915"/>
                  <a:pt x="348639" y="235538"/>
                </a:cubicBezTo>
                <a:cubicBezTo>
                  <a:pt x="350899" y="234786"/>
                  <a:pt x="353065" y="234033"/>
                  <a:pt x="355514" y="234033"/>
                </a:cubicBezTo>
                <a:cubicBezTo>
                  <a:pt x="359470" y="234033"/>
                  <a:pt x="363238" y="235162"/>
                  <a:pt x="366628" y="237326"/>
                </a:cubicBezTo>
                <a:cubicBezTo>
                  <a:pt x="366628" y="237326"/>
                  <a:pt x="380756" y="246450"/>
                  <a:pt x="385371" y="249648"/>
                </a:cubicBezTo>
                <a:cubicBezTo>
                  <a:pt x="401854" y="261030"/>
                  <a:pt x="399876" y="279373"/>
                  <a:pt x="399876" y="279373"/>
                </a:cubicBezTo>
                <a:cubicBezTo>
                  <a:pt x="410990" y="279655"/>
                  <a:pt x="421822" y="283041"/>
                  <a:pt x="430016" y="289814"/>
                </a:cubicBezTo>
                <a:cubicBezTo>
                  <a:pt x="445180" y="302324"/>
                  <a:pt x="447535" y="313330"/>
                  <a:pt x="448382" y="316058"/>
                </a:cubicBezTo>
                <a:lnTo>
                  <a:pt x="481630" y="424515"/>
                </a:lnTo>
                <a:cubicBezTo>
                  <a:pt x="482855" y="428371"/>
                  <a:pt x="483608" y="432416"/>
                  <a:pt x="483891" y="436461"/>
                </a:cubicBezTo>
                <a:cubicBezTo>
                  <a:pt x="484644" y="448595"/>
                  <a:pt x="481159" y="460730"/>
                  <a:pt x="473718" y="470700"/>
                </a:cubicBezTo>
                <a:cubicBezTo>
                  <a:pt x="466372" y="480671"/>
                  <a:pt x="455823" y="487538"/>
                  <a:pt x="443956" y="490360"/>
                </a:cubicBezTo>
                <a:cubicBezTo>
                  <a:pt x="440000" y="491301"/>
                  <a:pt x="435950" y="491771"/>
                  <a:pt x="431805" y="491771"/>
                </a:cubicBezTo>
                <a:lnTo>
                  <a:pt x="325375" y="491771"/>
                </a:lnTo>
                <a:lnTo>
                  <a:pt x="337430" y="415296"/>
                </a:lnTo>
                <a:cubicBezTo>
                  <a:pt x="338749" y="406454"/>
                  <a:pt x="337807" y="397424"/>
                  <a:pt x="334605" y="389052"/>
                </a:cubicBezTo>
                <a:lnTo>
                  <a:pt x="323962" y="360927"/>
                </a:lnTo>
                <a:lnTo>
                  <a:pt x="337430" y="347476"/>
                </a:lnTo>
                <a:lnTo>
                  <a:pt x="307196" y="317281"/>
                </a:lnTo>
                <a:lnTo>
                  <a:pt x="276868" y="347476"/>
                </a:lnTo>
                <a:lnTo>
                  <a:pt x="290337" y="360927"/>
                </a:lnTo>
                <a:lnTo>
                  <a:pt x="279694" y="389052"/>
                </a:lnTo>
                <a:cubicBezTo>
                  <a:pt x="276586" y="397424"/>
                  <a:pt x="275644" y="406454"/>
                  <a:pt x="276963" y="415296"/>
                </a:cubicBezTo>
                <a:lnTo>
                  <a:pt x="288736" y="491771"/>
                </a:lnTo>
                <a:lnTo>
                  <a:pt x="182493" y="491771"/>
                </a:lnTo>
                <a:cubicBezTo>
                  <a:pt x="178443" y="491771"/>
                  <a:pt x="174299" y="491301"/>
                  <a:pt x="170437" y="490360"/>
                </a:cubicBezTo>
                <a:cubicBezTo>
                  <a:pt x="158570" y="487538"/>
                  <a:pt x="148021" y="480671"/>
                  <a:pt x="140675" y="470700"/>
                </a:cubicBezTo>
                <a:cubicBezTo>
                  <a:pt x="130785" y="457343"/>
                  <a:pt x="127865" y="440223"/>
                  <a:pt x="132669" y="424515"/>
                </a:cubicBezTo>
                <a:lnTo>
                  <a:pt x="166011" y="316058"/>
                </a:lnTo>
                <a:cubicBezTo>
                  <a:pt x="166858" y="313330"/>
                  <a:pt x="170908" y="300631"/>
                  <a:pt x="184377" y="289814"/>
                </a:cubicBezTo>
                <a:cubicBezTo>
                  <a:pt x="192666" y="283229"/>
                  <a:pt x="203403" y="279655"/>
                  <a:pt x="214517" y="279373"/>
                </a:cubicBezTo>
                <a:lnTo>
                  <a:pt x="214517" y="279279"/>
                </a:lnTo>
                <a:cubicBezTo>
                  <a:pt x="214140" y="273447"/>
                  <a:pt x="211880" y="260654"/>
                  <a:pt x="229022" y="249648"/>
                </a:cubicBezTo>
                <a:cubicBezTo>
                  <a:pt x="233731" y="246638"/>
                  <a:pt x="247765" y="237326"/>
                  <a:pt x="247765" y="237326"/>
                </a:cubicBezTo>
                <a:cubicBezTo>
                  <a:pt x="251061" y="235162"/>
                  <a:pt x="254923" y="234033"/>
                  <a:pt x="258879" y="234033"/>
                </a:cubicBezTo>
                <a:cubicBezTo>
                  <a:pt x="261328" y="234033"/>
                  <a:pt x="263494" y="234786"/>
                  <a:pt x="265754" y="235538"/>
                </a:cubicBezTo>
                <a:cubicBezTo>
                  <a:pt x="266790" y="236009"/>
                  <a:pt x="267826" y="236385"/>
                  <a:pt x="268768" y="236855"/>
                </a:cubicBezTo>
                <a:lnTo>
                  <a:pt x="269239" y="234598"/>
                </a:lnTo>
                <a:cubicBezTo>
                  <a:pt x="264436" y="231211"/>
                  <a:pt x="259726" y="227261"/>
                  <a:pt x="255205" y="222934"/>
                </a:cubicBezTo>
                <a:cubicBezTo>
                  <a:pt x="254923" y="222651"/>
                  <a:pt x="254735" y="222463"/>
                  <a:pt x="254546" y="222275"/>
                </a:cubicBezTo>
                <a:cubicBezTo>
                  <a:pt x="250025" y="217948"/>
                  <a:pt x="245693" y="213057"/>
                  <a:pt x="241548" y="207789"/>
                </a:cubicBezTo>
                <a:cubicBezTo>
                  <a:pt x="241454" y="207601"/>
                  <a:pt x="241266" y="207413"/>
                  <a:pt x="241077" y="207225"/>
                </a:cubicBezTo>
                <a:cubicBezTo>
                  <a:pt x="236933" y="201769"/>
                  <a:pt x="233072" y="196031"/>
                  <a:pt x="229681" y="189823"/>
                </a:cubicBezTo>
                <a:cubicBezTo>
                  <a:pt x="229587" y="189729"/>
                  <a:pt x="229587" y="189635"/>
                  <a:pt x="229493" y="189635"/>
                </a:cubicBezTo>
                <a:cubicBezTo>
                  <a:pt x="226008" y="183332"/>
                  <a:pt x="222899" y="176654"/>
                  <a:pt x="220356" y="169787"/>
                </a:cubicBezTo>
                <a:cubicBezTo>
                  <a:pt x="214140" y="168658"/>
                  <a:pt x="208301" y="165084"/>
                  <a:pt x="203497" y="159910"/>
                </a:cubicBezTo>
                <a:cubicBezTo>
                  <a:pt x="203309" y="159722"/>
                  <a:pt x="203214" y="159628"/>
                  <a:pt x="203120" y="159534"/>
                </a:cubicBezTo>
                <a:cubicBezTo>
                  <a:pt x="200860" y="157088"/>
                  <a:pt x="198976" y="154172"/>
                  <a:pt x="197281" y="151068"/>
                </a:cubicBezTo>
                <a:cubicBezTo>
                  <a:pt x="196998" y="150504"/>
                  <a:pt x="196716" y="149939"/>
                  <a:pt x="196433" y="149281"/>
                </a:cubicBezTo>
                <a:cubicBezTo>
                  <a:pt x="194832" y="146083"/>
                  <a:pt x="193513" y="142602"/>
                  <a:pt x="192666" y="138840"/>
                </a:cubicBezTo>
                <a:cubicBezTo>
                  <a:pt x="188145" y="118428"/>
                  <a:pt x="197092" y="99050"/>
                  <a:pt x="212727" y="95476"/>
                </a:cubicBezTo>
                <a:lnTo>
                  <a:pt x="212727" y="85787"/>
                </a:lnTo>
                <a:cubicBezTo>
                  <a:pt x="212727" y="38378"/>
                  <a:pt x="251155" y="0"/>
                  <a:pt x="29862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ïsḻiḍè">
            <a:extLst>
              <a:ext uri="{FF2B5EF4-FFF2-40B4-BE49-F238E27FC236}">
                <a16:creationId xmlns:a16="http://schemas.microsoft.com/office/drawing/2014/main" id="{F91FF7C5-D02C-4134-9FF4-30FA4ED21AB6}"/>
              </a:ext>
            </a:extLst>
          </p:cNvPr>
          <p:cNvSpPr txBox="1"/>
          <p:nvPr/>
        </p:nvSpPr>
        <p:spPr>
          <a:xfrm>
            <a:off x="8287686" y="4656036"/>
            <a:ext cx="3168512" cy="588331"/>
          </a:xfrm>
          <a:prstGeom prst="rect">
            <a:avLst/>
          </a:prstGeom>
          <a:noFill/>
        </p:spPr>
        <p:txBody>
          <a:bodyPr wrap="none" lIns="90000" tIns="46800" rIns="90000" bIns="46800" rtlCol="0" anchor="ctr" anchorCtr="0">
            <a:normAutofit/>
          </a:bodyPr>
          <a:lstStyle/>
          <a:p>
            <a:r>
              <a:rPr lang="en-US" altLang="zh-CN" b="1" dirty="0">
                <a:solidFill>
                  <a:schemeClr val="accent3"/>
                </a:solidFill>
              </a:rPr>
              <a:t>Text here</a:t>
            </a:r>
          </a:p>
        </p:txBody>
      </p:sp>
      <p:sp>
        <p:nvSpPr>
          <p:cNvPr id="15" name="ïsḷiḋe">
            <a:extLst>
              <a:ext uri="{FF2B5EF4-FFF2-40B4-BE49-F238E27FC236}">
                <a16:creationId xmlns:a16="http://schemas.microsoft.com/office/drawing/2014/main" id="{6151B49A-C80A-42CE-8B8C-4E79C9C25DBD}"/>
              </a:ext>
            </a:extLst>
          </p:cNvPr>
          <p:cNvSpPr txBox="1"/>
          <p:nvPr/>
        </p:nvSpPr>
        <p:spPr>
          <a:xfrm>
            <a:off x="8287686" y="5244369"/>
            <a:ext cx="3168511" cy="1074768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Unified fonts make reading more fluent.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Theme color makes PPT more convenient to change.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900" dirty="0"/>
              <a:t>Adjust the spacing to adapt to Chinese typesetting, use the reference line in PPT.</a:t>
            </a:r>
          </a:p>
        </p:txBody>
      </p:sp>
      <p:sp>
        <p:nvSpPr>
          <p:cNvPr id="16" name="ïSļîďe">
            <a:extLst>
              <a:ext uri="{FF2B5EF4-FFF2-40B4-BE49-F238E27FC236}">
                <a16:creationId xmlns:a16="http://schemas.microsoft.com/office/drawing/2014/main" id="{9A177D12-1C9D-4590-A5E0-BED8E4A30567}"/>
              </a:ext>
            </a:extLst>
          </p:cNvPr>
          <p:cNvSpPr/>
          <p:nvPr/>
        </p:nvSpPr>
        <p:spPr bwMode="auto">
          <a:xfrm>
            <a:off x="8420176" y="3976862"/>
            <a:ext cx="609685" cy="493484"/>
          </a:xfrm>
          <a:custGeom>
            <a:avLst/>
            <a:gdLst>
              <a:gd name="connsiteX0" fmla="*/ 355420 w 607568"/>
              <a:gd name="connsiteY0" fmla="*/ 250307 h 491771"/>
              <a:gd name="connsiteX1" fmla="*/ 352312 w 607568"/>
              <a:gd name="connsiteY1" fmla="*/ 251812 h 491771"/>
              <a:gd name="connsiteX2" fmla="*/ 321042 w 607568"/>
              <a:gd name="connsiteY2" fmla="*/ 289814 h 491771"/>
              <a:gd name="connsiteX3" fmla="*/ 321513 w 607568"/>
              <a:gd name="connsiteY3" fmla="*/ 295364 h 491771"/>
              <a:gd name="connsiteX4" fmla="*/ 369736 w 607568"/>
              <a:gd name="connsiteY4" fmla="*/ 338257 h 491771"/>
              <a:gd name="connsiteX5" fmla="*/ 371997 w 607568"/>
              <a:gd name="connsiteY5" fmla="*/ 339104 h 491771"/>
              <a:gd name="connsiteX6" fmla="*/ 373127 w 607568"/>
              <a:gd name="connsiteY6" fmla="*/ 338916 h 491771"/>
              <a:gd name="connsiteX7" fmla="*/ 375293 w 607568"/>
              <a:gd name="connsiteY7" fmla="*/ 336282 h 491771"/>
              <a:gd name="connsiteX8" fmla="*/ 383676 w 607568"/>
              <a:gd name="connsiteY8" fmla="*/ 279467 h 491771"/>
              <a:gd name="connsiteX9" fmla="*/ 376424 w 607568"/>
              <a:gd name="connsiteY9" fmla="*/ 263287 h 491771"/>
              <a:gd name="connsiteX10" fmla="*/ 357681 w 607568"/>
              <a:gd name="connsiteY10" fmla="*/ 250965 h 491771"/>
              <a:gd name="connsiteX11" fmla="*/ 355420 w 607568"/>
              <a:gd name="connsiteY11" fmla="*/ 250307 h 491771"/>
              <a:gd name="connsiteX12" fmla="*/ 258879 w 607568"/>
              <a:gd name="connsiteY12" fmla="*/ 250307 h 491771"/>
              <a:gd name="connsiteX13" fmla="*/ 256712 w 607568"/>
              <a:gd name="connsiteY13" fmla="*/ 250965 h 491771"/>
              <a:gd name="connsiteX14" fmla="*/ 237969 w 607568"/>
              <a:gd name="connsiteY14" fmla="*/ 263287 h 491771"/>
              <a:gd name="connsiteX15" fmla="*/ 230717 w 607568"/>
              <a:gd name="connsiteY15" fmla="*/ 279467 h 491771"/>
              <a:gd name="connsiteX16" fmla="*/ 239100 w 607568"/>
              <a:gd name="connsiteY16" fmla="*/ 336282 h 491771"/>
              <a:gd name="connsiteX17" fmla="*/ 241266 w 607568"/>
              <a:gd name="connsiteY17" fmla="*/ 338916 h 491771"/>
              <a:gd name="connsiteX18" fmla="*/ 242396 w 607568"/>
              <a:gd name="connsiteY18" fmla="*/ 339104 h 491771"/>
              <a:gd name="connsiteX19" fmla="*/ 244657 w 607568"/>
              <a:gd name="connsiteY19" fmla="*/ 338257 h 491771"/>
              <a:gd name="connsiteX20" fmla="*/ 292880 w 607568"/>
              <a:gd name="connsiteY20" fmla="*/ 295364 h 491771"/>
              <a:gd name="connsiteX21" fmla="*/ 293351 w 607568"/>
              <a:gd name="connsiteY21" fmla="*/ 289814 h 491771"/>
              <a:gd name="connsiteX22" fmla="*/ 261987 w 607568"/>
              <a:gd name="connsiteY22" fmla="*/ 251812 h 491771"/>
              <a:gd name="connsiteX23" fmla="*/ 258879 w 607568"/>
              <a:gd name="connsiteY23" fmla="*/ 250307 h 491771"/>
              <a:gd name="connsiteX24" fmla="*/ 500465 w 607568"/>
              <a:gd name="connsiteY24" fmla="*/ 66049 h 491771"/>
              <a:gd name="connsiteX25" fmla="*/ 565743 w 607568"/>
              <a:gd name="connsiteY25" fmla="*/ 130673 h 491771"/>
              <a:gd name="connsiteX26" fmla="*/ 566120 w 607568"/>
              <a:gd name="connsiteY26" fmla="*/ 130673 h 491771"/>
              <a:gd name="connsiteX27" fmla="*/ 580250 w 607568"/>
              <a:gd name="connsiteY27" fmla="*/ 160962 h 491771"/>
              <a:gd name="connsiteX28" fmla="*/ 560939 w 607568"/>
              <a:gd name="connsiteY28" fmla="*/ 182503 h 491771"/>
              <a:gd name="connsiteX29" fmla="*/ 531927 w 607568"/>
              <a:gd name="connsiteY29" fmla="*/ 223799 h 491771"/>
              <a:gd name="connsiteX30" fmla="*/ 528253 w 607568"/>
              <a:gd name="connsiteY30" fmla="*/ 234240 h 491771"/>
              <a:gd name="connsiteX31" fmla="*/ 530797 w 607568"/>
              <a:gd name="connsiteY31" fmla="*/ 246281 h 491771"/>
              <a:gd name="connsiteX32" fmla="*/ 545868 w 607568"/>
              <a:gd name="connsiteY32" fmla="*/ 261143 h 491771"/>
              <a:gd name="connsiteX33" fmla="*/ 558961 w 607568"/>
              <a:gd name="connsiteY33" fmla="*/ 263777 h 491771"/>
              <a:gd name="connsiteX34" fmla="*/ 597299 w 607568"/>
              <a:gd name="connsiteY34" fmla="*/ 301968 h 491771"/>
              <a:gd name="connsiteX35" fmla="*/ 607002 w 607568"/>
              <a:gd name="connsiteY35" fmla="*/ 350788 h 491771"/>
              <a:gd name="connsiteX36" fmla="*/ 601256 w 607568"/>
              <a:gd name="connsiteY36" fmla="*/ 373835 h 491771"/>
              <a:gd name="connsiteX37" fmla="*/ 579685 w 607568"/>
              <a:gd name="connsiteY37" fmla="*/ 384088 h 491771"/>
              <a:gd name="connsiteX38" fmla="*/ 490386 w 607568"/>
              <a:gd name="connsiteY38" fmla="*/ 384088 h 491771"/>
              <a:gd name="connsiteX39" fmla="*/ 467685 w 607568"/>
              <a:gd name="connsiteY39" fmla="*/ 310058 h 491771"/>
              <a:gd name="connsiteX40" fmla="*/ 431702 w 607568"/>
              <a:gd name="connsiteY40" fmla="*/ 267445 h 491771"/>
              <a:gd name="connsiteX41" fmla="*/ 441969 w 607568"/>
              <a:gd name="connsiteY41" fmla="*/ 263777 h 491771"/>
              <a:gd name="connsiteX42" fmla="*/ 455157 w 607568"/>
              <a:gd name="connsiteY42" fmla="*/ 261237 h 491771"/>
              <a:gd name="connsiteX43" fmla="*/ 470228 w 607568"/>
              <a:gd name="connsiteY43" fmla="*/ 246281 h 491771"/>
              <a:gd name="connsiteX44" fmla="*/ 472677 w 607568"/>
              <a:gd name="connsiteY44" fmla="*/ 234240 h 491771"/>
              <a:gd name="connsiteX45" fmla="*/ 469098 w 607568"/>
              <a:gd name="connsiteY45" fmla="*/ 223893 h 491771"/>
              <a:gd name="connsiteX46" fmla="*/ 439991 w 607568"/>
              <a:gd name="connsiteY46" fmla="*/ 182503 h 491771"/>
              <a:gd name="connsiteX47" fmla="*/ 426144 w 607568"/>
              <a:gd name="connsiteY47" fmla="*/ 172720 h 491771"/>
              <a:gd name="connsiteX48" fmla="*/ 441404 w 607568"/>
              <a:gd name="connsiteY48" fmla="*/ 143278 h 491771"/>
              <a:gd name="connsiteX49" fmla="*/ 439708 w 607568"/>
              <a:gd name="connsiteY49" fmla="*/ 107438 h 491771"/>
              <a:gd name="connsiteX50" fmla="*/ 500465 w 607568"/>
              <a:gd name="connsiteY50" fmla="*/ 66049 h 491771"/>
              <a:gd name="connsiteX51" fmla="*/ 107100 w 607568"/>
              <a:gd name="connsiteY51" fmla="*/ 66049 h 491771"/>
              <a:gd name="connsiteX52" fmla="*/ 171341 w 607568"/>
              <a:gd name="connsiteY52" fmla="*/ 123618 h 491771"/>
              <a:gd name="connsiteX53" fmla="*/ 172849 w 607568"/>
              <a:gd name="connsiteY53" fmla="*/ 143278 h 491771"/>
              <a:gd name="connsiteX54" fmla="*/ 184246 w 607568"/>
              <a:gd name="connsiteY54" fmla="*/ 168205 h 491771"/>
              <a:gd name="connsiteX55" fmla="*/ 167574 w 607568"/>
              <a:gd name="connsiteY55" fmla="*/ 182503 h 491771"/>
              <a:gd name="connsiteX56" fmla="*/ 138468 w 607568"/>
              <a:gd name="connsiteY56" fmla="*/ 223799 h 491771"/>
              <a:gd name="connsiteX57" fmla="*/ 134794 w 607568"/>
              <a:gd name="connsiteY57" fmla="*/ 234240 h 491771"/>
              <a:gd name="connsiteX58" fmla="*/ 137337 w 607568"/>
              <a:gd name="connsiteY58" fmla="*/ 246281 h 491771"/>
              <a:gd name="connsiteX59" fmla="*/ 152408 w 607568"/>
              <a:gd name="connsiteY59" fmla="*/ 261143 h 491771"/>
              <a:gd name="connsiteX60" fmla="*/ 165596 w 607568"/>
              <a:gd name="connsiteY60" fmla="*/ 263777 h 491771"/>
              <a:gd name="connsiteX61" fmla="*/ 179442 w 607568"/>
              <a:gd name="connsiteY61" fmla="*/ 268856 h 491771"/>
              <a:gd name="connsiteX62" fmla="*/ 146662 w 607568"/>
              <a:gd name="connsiteY62" fmla="*/ 310058 h 491771"/>
              <a:gd name="connsiteX63" fmla="*/ 123867 w 607568"/>
              <a:gd name="connsiteY63" fmla="*/ 384088 h 491771"/>
              <a:gd name="connsiteX64" fmla="*/ 27883 w 607568"/>
              <a:gd name="connsiteY64" fmla="*/ 384088 h 491771"/>
              <a:gd name="connsiteX65" fmla="*/ 6312 w 607568"/>
              <a:gd name="connsiteY65" fmla="*/ 373835 h 491771"/>
              <a:gd name="connsiteX66" fmla="*/ 566 w 607568"/>
              <a:gd name="connsiteY66" fmla="*/ 350788 h 491771"/>
              <a:gd name="connsiteX67" fmla="*/ 10268 w 607568"/>
              <a:gd name="connsiteY67" fmla="*/ 301968 h 491771"/>
              <a:gd name="connsiteX68" fmla="*/ 48606 w 607568"/>
              <a:gd name="connsiteY68" fmla="*/ 263777 h 491771"/>
              <a:gd name="connsiteX69" fmla="*/ 61699 w 607568"/>
              <a:gd name="connsiteY69" fmla="*/ 261237 h 491771"/>
              <a:gd name="connsiteX70" fmla="*/ 76770 w 607568"/>
              <a:gd name="connsiteY70" fmla="*/ 246281 h 491771"/>
              <a:gd name="connsiteX71" fmla="*/ 79313 w 607568"/>
              <a:gd name="connsiteY71" fmla="*/ 234240 h 491771"/>
              <a:gd name="connsiteX72" fmla="*/ 75639 w 607568"/>
              <a:gd name="connsiteY72" fmla="*/ 223893 h 491771"/>
              <a:gd name="connsiteX73" fmla="*/ 46628 w 607568"/>
              <a:gd name="connsiteY73" fmla="*/ 182503 h 491771"/>
              <a:gd name="connsiteX74" fmla="*/ 27318 w 607568"/>
              <a:gd name="connsiteY74" fmla="*/ 160962 h 491771"/>
              <a:gd name="connsiteX75" fmla="*/ 41447 w 607568"/>
              <a:gd name="connsiteY75" fmla="*/ 130673 h 491771"/>
              <a:gd name="connsiteX76" fmla="*/ 41824 w 607568"/>
              <a:gd name="connsiteY76" fmla="*/ 130673 h 491771"/>
              <a:gd name="connsiteX77" fmla="*/ 107100 w 607568"/>
              <a:gd name="connsiteY77" fmla="*/ 66049 h 491771"/>
              <a:gd name="connsiteX78" fmla="*/ 298626 w 607568"/>
              <a:gd name="connsiteY78" fmla="*/ 0 h 491771"/>
              <a:gd name="connsiteX79" fmla="*/ 315956 w 607568"/>
              <a:gd name="connsiteY79" fmla="*/ 0 h 491771"/>
              <a:gd name="connsiteX80" fmla="*/ 401854 w 607568"/>
              <a:gd name="connsiteY80" fmla="*/ 85787 h 491771"/>
              <a:gd name="connsiteX81" fmla="*/ 401854 w 607568"/>
              <a:gd name="connsiteY81" fmla="*/ 95476 h 491771"/>
              <a:gd name="connsiteX82" fmla="*/ 421633 w 607568"/>
              <a:gd name="connsiteY82" fmla="*/ 138840 h 491771"/>
              <a:gd name="connsiteX83" fmla="*/ 417960 w 607568"/>
              <a:gd name="connsiteY83" fmla="*/ 149281 h 491771"/>
              <a:gd name="connsiteX84" fmla="*/ 417112 w 607568"/>
              <a:gd name="connsiteY84" fmla="*/ 151068 h 491771"/>
              <a:gd name="connsiteX85" fmla="*/ 411273 w 607568"/>
              <a:gd name="connsiteY85" fmla="*/ 159534 h 491771"/>
              <a:gd name="connsiteX86" fmla="*/ 410896 w 607568"/>
              <a:gd name="connsiteY86" fmla="*/ 159910 h 491771"/>
              <a:gd name="connsiteX87" fmla="*/ 394037 w 607568"/>
              <a:gd name="connsiteY87" fmla="*/ 169787 h 491771"/>
              <a:gd name="connsiteX88" fmla="*/ 384900 w 607568"/>
              <a:gd name="connsiteY88" fmla="*/ 189541 h 491771"/>
              <a:gd name="connsiteX89" fmla="*/ 384712 w 607568"/>
              <a:gd name="connsiteY89" fmla="*/ 189823 h 491771"/>
              <a:gd name="connsiteX90" fmla="*/ 373316 w 607568"/>
              <a:gd name="connsiteY90" fmla="*/ 207131 h 491771"/>
              <a:gd name="connsiteX91" fmla="*/ 372750 w 607568"/>
              <a:gd name="connsiteY91" fmla="*/ 207789 h 491771"/>
              <a:gd name="connsiteX92" fmla="*/ 359847 w 607568"/>
              <a:gd name="connsiteY92" fmla="*/ 222275 h 491771"/>
              <a:gd name="connsiteX93" fmla="*/ 359188 w 607568"/>
              <a:gd name="connsiteY93" fmla="*/ 222934 h 491771"/>
              <a:gd name="connsiteX94" fmla="*/ 345154 w 607568"/>
              <a:gd name="connsiteY94" fmla="*/ 234598 h 491771"/>
              <a:gd name="connsiteX95" fmla="*/ 345625 w 607568"/>
              <a:gd name="connsiteY95" fmla="*/ 236855 h 491771"/>
              <a:gd name="connsiteX96" fmla="*/ 348639 w 607568"/>
              <a:gd name="connsiteY96" fmla="*/ 235538 h 491771"/>
              <a:gd name="connsiteX97" fmla="*/ 355514 w 607568"/>
              <a:gd name="connsiteY97" fmla="*/ 234033 h 491771"/>
              <a:gd name="connsiteX98" fmla="*/ 366628 w 607568"/>
              <a:gd name="connsiteY98" fmla="*/ 237326 h 491771"/>
              <a:gd name="connsiteX99" fmla="*/ 385371 w 607568"/>
              <a:gd name="connsiteY99" fmla="*/ 249648 h 491771"/>
              <a:gd name="connsiteX100" fmla="*/ 399876 w 607568"/>
              <a:gd name="connsiteY100" fmla="*/ 279373 h 491771"/>
              <a:gd name="connsiteX101" fmla="*/ 430016 w 607568"/>
              <a:gd name="connsiteY101" fmla="*/ 289814 h 491771"/>
              <a:gd name="connsiteX102" fmla="*/ 448382 w 607568"/>
              <a:gd name="connsiteY102" fmla="*/ 316058 h 491771"/>
              <a:gd name="connsiteX103" fmla="*/ 481630 w 607568"/>
              <a:gd name="connsiteY103" fmla="*/ 424515 h 491771"/>
              <a:gd name="connsiteX104" fmla="*/ 483891 w 607568"/>
              <a:gd name="connsiteY104" fmla="*/ 436461 h 491771"/>
              <a:gd name="connsiteX105" fmla="*/ 473718 w 607568"/>
              <a:gd name="connsiteY105" fmla="*/ 470700 h 491771"/>
              <a:gd name="connsiteX106" fmla="*/ 443956 w 607568"/>
              <a:gd name="connsiteY106" fmla="*/ 490360 h 491771"/>
              <a:gd name="connsiteX107" fmla="*/ 431805 w 607568"/>
              <a:gd name="connsiteY107" fmla="*/ 491771 h 491771"/>
              <a:gd name="connsiteX108" fmla="*/ 325375 w 607568"/>
              <a:gd name="connsiteY108" fmla="*/ 491771 h 491771"/>
              <a:gd name="connsiteX109" fmla="*/ 337430 w 607568"/>
              <a:gd name="connsiteY109" fmla="*/ 415296 h 491771"/>
              <a:gd name="connsiteX110" fmla="*/ 334605 w 607568"/>
              <a:gd name="connsiteY110" fmla="*/ 389052 h 491771"/>
              <a:gd name="connsiteX111" fmla="*/ 323962 w 607568"/>
              <a:gd name="connsiteY111" fmla="*/ 360927 h 491771"/>
              <a:gd name="connsiteX112" fmla="*/ 337430 w 607568"/>
              <a:gd name="connsiteY112" fmla="*/ 347476 h 491771"/>
              <a:gd name="connsiteX113" fmla="*/ 307196 w 607568"/>
              <a:gd name="connsiteY113" fmla="*/ 317281 h 491771"/>
              <a:gd name="connsiteX114" fmla="*/ 276868 w 607568"/>
              <a:gd name="connsiteY114" fmla="*/ 347476 h 491771"/>
              <a:gd name="connsiteX115" fmla="*/ 290337 w 607568"/>
              <a:gd name="connsiteY115" fmla="*/ 360927 h 491771"/>
              <a:gd name="connsiteX116" fmla="*/ 279694 w 607568"/>
              <a:gd name="connsiteY116" fmla="*/ 389052 h 491771"/>
              <a:gd name="connsiteX117" fmla="*/ 276963 w 607568"/>
              <a:gd name="connsiteY117" fmla="*/ 415296 h 491771"/>
              <a:gd name="connsiteX118" fmla="*/ 288736 w 607568"/>
              <a:gd name="connsiteY118" fmla="*/ 491771 h 491771"/>
              <a:gd name="connsiteX119" fmla="*/ 182493 w 607568"/>
              <a:gd name="connsiteY119" fmla="*/ 491771 h 491771"/>
              <a:gd name="connsiteX120" fmla="*/ 170437 w 607568"/>
              <a:gd name="connsiteY120" fmla="*/ 490360 h 491771"/>
              <a:gd name="connsiteX121" fmla="*/ 140675 w 607568"/>
              <a:gd name="connsiteY121" fmla="*/ 470700 h 491771"/>
              <a:gd name="connsiteX122" fmla="*/ 132669 w 607568"/>
              <a:gd name="connsiteY122" fmla="*/ 424515 h 491771"/>
              <a:gd name="connsiteX123" fmla="*/ 166011 w 607568"/>
              <a:gd name="connsiteY123" fmla="*/ 316058 h 491771"/>
              <a:gd name="connsiteX124" fmla="*/ 184377 w 607568"/>
              <a:gd name="connsiteY124" fmla="*/ 289814 h 491771"/>
              <a:gd name="connsiteX125" fmla="*/ 214517 w 607568"/>
              <a:gd name="connsiteY125" fmla="*/ 279373 h 491771"/>
              <a:gd name="connsiteX126" fmla="*/ 214517 w 607568"/>
              <a:gd name="connsiteY126" fmla="*/ 279279 h 491771"/>
              <a:gd name="connsiteX127" fmla="*/ 229022 w 607568"/>
              <a:gd name="connsiteY127" fmla="*/ 249648 h 491771"/>
              <a:gd name="connsiteX128" fmla="*/ 247765 w 607568"/>
              <a:gd name="connsiteY128" fmla="*/ 237326 h 491771"/>
              <a:gd name="connsiteX129" fmla="*/ 258879 w 607568"/>
              <a:gd name="connsiteY129" fmla="*/ 234033 h 491771"/>
              <a:gd name="connsiteX130" fmla="*/ 265754 w 607568"/>
              <a:gd name="connsiteY130" fmla="*/ 235538 h 491771"/>
              <a:gd name="connsiteX131" fmla="*/ 268768 w 607568"/>
              <a:gd name="connsiteY131" fmla="*/ 236855 h 491771"/>
              <a:gd name="connsiteX132" fmla="*/ 269239 w 607568"/>
              <a:gd name="connsiteY132" fmla="*/ 234598 h 491771"/>
              <a:gd name="connsiteX133" fmla="*/ 255205 w 607568"/>
              <a:gd name="connsiteY133" fmla="*/ 222934 h 491771"/>
              <a:gd name="connsiteX134" fmla="*/ 254546 w 607568"/>
              <a:gd name="connsiteY134" fmla="*/ 222275 h 491771"/>
              <a:gd name="connsiteX135" fmla="*/ 241548 w 607568"/>
              <a:gd name="connsiteY135" fmla="*/ 207789 h 491771"/>
              <a:gd name="connsiteX136" fmla="*/ 241077 w 607568"/>
              <a:gd name="connsiteY136" fmla="*/ 207225 h 491771"/>
              <a:gd name="connsiteX137" fmla="*/ 229681 w 607568"/>
              <a:gd name="connsiteY137" fmla="*/ 189823 h 491771"/>
              <a:gd name="connsiteX138" fmla="*/ 229493 w 607568"/>
              <a:gd name="connsiteY138" fmla="*/ 189635 h 491771"/>
              <a:gd name="connsiteX139" fmla="*/ 220356 w 607568"/>
              <a:gd name="connsiteY139" fmla="*/ 169787 h 491771"/>
              <a:gd name="connsiteX140" fmla="*/ 203497 w 607568"/>
              <a:gd name="connsiteY140" fmla="*/ 159910 h 491771"/>
              <a:gd name="connsiteX141" fmla="*/ 203120 w 607568"/>
              <a:gd name="connsiteY141" fmla="*/ 159534 h 491771"/>
              <a:gd name="connsiteX142" fmla="*/ 197281 w 607568"/>
              <a:gd name="connsiteY142" fmla="*/ 151068 h 491771"/>
              <a:gd name="connsiteX143" fmla="*/ 196433 w 607568"/>
              <a:gd name="connsiteY143" fmla="*/ 149281 h 491771"/>
              <a:gd name="connsiteX144" fmla="*/ 192666 w 607568"/>
              <a:gd name="connsiteY144" fmla="*/ 138840 h 491771"/>
              <a:gd name="connsiteX145" fmla="*/ 212727 w 607568"/>
              <a:gd name="connsiteY145" fmla="*/ 95476 h 491771"/>
              <a:gd name="connsiteX146" fmla="*/ 212727 w 607568"/>
              <a:gd name="connsiteY146" fmla="*/ 85787 h 491771"/>
              <a:gd name="connsiteX147" fmla="*/ 298626 w 607568"/>
              <a:gd name="connsiteY147" fmla="*/ 0 h 49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607568" h="491771">
                <a:moveTo>
                  <a:pt x="355420" y="250307"/>
                </a:moveTo>
                <a:cubicBezTo>
                  <a:pt x="354290" y="250307"/>
                  <a:pt x="353160" y="250871"/>
                  <a:pt x="352312" y="251812"/>
                </a:cubicBezTo>
                <a:lnTo>
                  <a:pt x="321042" y="289814"/>
                </a:lnTo>
                <a:cubicBezTo>
                  <a:pt x="319723" y="291507"/>
                  <a:pt x="319912" y="293953"/>
                  <a:pt x="321513" y="295364"/>
                </a:cubicBezTo>
                <a:lnTo>
                  <a:pt x="369736" y="338257"/>
                </a:lnTo>
                <a:cubicBezTo>
                  <a:pt x="370396" y="338822"/>
                  <a:pt x="371149" y="339104"/>
                  <a:pt x="371997" y="339104"/>
                </a:cubicBezTo>
                <a:cubicBezTo>
                  <a:pt x="372374" y="339104"/>
                  <a:pt x="372750" y="339010"/>
                  <a:pt x="373127" y="338916"/>
                </a:cubicBezTo>
                <a:cubicBezTo>
                  <a:pt x="374257" y="338539"/>
                  <a:pt x="375105" y="337505"/>
                  <a:pt x="375293" y="336282"/>
                </a:cubicBezTo>
                <a:lnTo>
                  <a:pt x="383676" y="279467"/>
                </a:lnTo>
                <a:cubicBezTo>
                  <a:pt x="384618" y="273164"/>
                  <a:pt x="381792" y="266768"/>
                  <a:pt x="376424" y="263287"/>
                </a:cubicBezTo>
                <a:lnTo>
                  <a:pt x="357681" y="250965"/>
                </a:lnTo>
                <a:cubicBezTo>
                  <a:pt x="357021" y="250495"/>
                  <a:pt x="356174" y="250307"/>
                  <a:pt x="355420" y="250307"/>
                </a:cubicBezTo>
                <a:close/>
                <a:moveTo>
                  <a:pt x="258879" y="250307"/>
                </a:moveTo>
                <a:cubicBezTo>
                  <a:pt x="258125" y="250307"/>
                  <a:pt x="257372" y="250495"/>
                  <a:pt x="256712" y="250965"/>
                </a:cubicBezTo>
                <a:lnTo>
                  <a:pt x="237969" y="263287"/>
                </a:lnTo>
                <a:cubicBezTo>
                  <a:pt x="232601" y="266768"/>
                  <a:pt x="229775" y="273164"/>
                  <a:pt x="230717" y="279467"/>
                </a:cubicBezTo>
                <a:lnTo>
                  <a:pt x="239100" y="336282"/>
                </a:lnTo>
                <a:cubicBezTo>
                  <a:pt x="239288" y="337505"/>
                  <a:pt x="240136" y="338539"/>
                  <a:pt x="241266" y="338916"/>
                </a:cubicBezTo>
                <a:cubicBezTo>
                  <a:pt x="241643" y="339010"/>
                  <a:pt x="242019" y="339104"/>
                  <a:pt x="242396" y="339104"/>
                </a:cubicBezTo>
                <a:cubicBezTo>
                  <a:pt x="243244" y="339104"/>
                  <a:pt x="243997" y="338822"/>
                  <a:pt x="244657" y="338257"/>
                </a:cubicBezTo>
                <a:lnTo>
                  <a:pt x="292880" y="295364"/>
                </a:lnTo>
                <a:cubicBezTo>
                  <a:pt x="294481" y="293953"/>
                  <a:pt x="294670" y="291507"/>
                  <a:pt x="293351" y="289814"/>
                </a:cubicBezTo>
                <a:lnTo>
                  <a:pt x="261987" y="251812"/>
                </a:lnTo>
                <a:cubicBezTo>
                  <a:pt x="261233" y="250871"/>
                  <a:pt x="260103" y="250307"/>
                  <a:pt x="258879" y="250307"/>
                </a:cubicBezTo>
                <a:close/>
                <a:moveTo>
                  <a:pt x="500465" y="66049"/>
                </a:moveTo>
                <a:cubicBezTo>
                  <a:pt x="548129" y="66049"/>
                  <a:pt x="562447" y="93516"/>
                  <a:pt x="565743" y="130673"/>
                </a:cubicBezTo>
                <a:cubicBezTo>
                  <a:pt x="565932" y="130673"/>
                  <a:pt x="566026" y="130673"/>
                  <a:pt x="566120" y="130673"/>
                </a:cubicBezTo>
                <a:cubicBezTo>
                  <a:pt x="577141" y="133118"/>
                  <a:pt x="583358" y="146664"/>
                  <a:pt x="580250" y="160962"/>
                </a:cubicBezTo>
                <a:cubicBezTo>
                  <a:pt x="577706" y="172532"/>
                  <a:pt x="569700" y="180904"/>
                  <a:pt x="560939" y="182503"/>
                </a:cubicBezTo>
                <a:cubicBezTo>
                  <a:pt x="554628" y="199529"/>
                  <a:pt x="543796" y="214016"/>
                  <a:pt x="531927" y="223799"/>
                </a:cubicBezTo>
                <a:cubicBezTo>
                  <a:pt x="528913" y="226338"/>
                  <a:pt x="527500" y="230383"/>
                  <a:pt x="528253" y="234240"/>
                </a:cubicBezTo>
                <a:lnTo>
                  <a:pt x="530797" y="246281"/>
                </a:lnTo>
                <a:cubicBezTo>
                  <a:pt x="532304" y="253806"/>
                  <a:pt x="538238" y="259732"/>
                  <a:pt x="545868" y="261143"/>
                </a:cubicBezTo>
                <a:lnTo>
                  <a:pt x="558961" y="263777"/>
                </a:lnTo>
                <a:cubicBezTo>
                  <a:pt x="578366" y="267634"/>
                  <a:pt x="593437" y="282684"/>
                  <a:pt x="597299" y="301968"/>
                </a:cubicBezTo>
                <a:lnTo>
                  <a:pt x="607002" y="350788"/>
                </a:lnTo>
                <a:cubicBezTo>
                  <a:pt x="608697" y="358972"/>
                  <a:pt x="606531" y="367438"/>
                  <a:pt x="601256" y="373835"/>
                </a:cubicBezTo>
                <a:cubicBezTo>
                  <a:pt x="595981" y="380325"/>
                  <a:pt x="588068" y="384088"/>
                  <a:pt x="579685" y="384088"/>
                </a:cubicBezTo>
                <a:lnTo>
                  <a:pt x="490386" y="384088"/>
                </a:lnTo>
                <a:lnTo>
                  <a:pt x="467685" y="310058"/>
                </a:lnTo>
                <a:cubicBezTo>
                  <a:pt x="461845" y="291150"/>
                  <a:pt x="448563" y="276194"/>
                  <a:pt x="431702" y="267445"/>
                </a:cubicBezTo>
                <a:cubicBezTo>
                  <a:pt x="434999" y="265940"/>
                  <a:pt x="438295" y="264529"/>
                  <a:pt x="441969" y="263777"/>
                </a:cubicBezTo>
                <a:lnTo>
                  <a:pt x="455157" y="261237"/>
                </a:lnTo>
                <a:cubicBezTo>
                  <a:pt x="462692" y="259732"/>
                  <a:pt x="468627" y="253806"/>
                  <a:pt x="470228" y="246281"/>
                </a:cubicBezTo>
                <a:lnTo>
                  <a:pt x="472677" y="234240"/>
                </a:lnTo>
                <a:cubicBezTo>
                  <a:pt x="473525" y="230383"/>
                  <a:pt x="472112" y="226338"/>
                  <a:pt x="469098" y="223893"/>
                </a:cubicBezTo>
                <a:cubicBezTo>
                  <a:pt x="457229" y="214016"/>
                  <a:pt x="446302" y="199529"/>
                  <a:pt x="439991" y="182503"/>
                </a:cubicBezTo>
                <a:cubicBezTo>
                  <a:pt x="434716" y="181563"/>
                  <a:pt x="429818" y="177894"/>
                  <a:pt x="426144" y="172720"/>
                </a:cubicBezTo>
                <a:cubicBezTo>
                  <a:pt x="433303" y="164725"/>
                  <a:pt x="438861" y="154754"/>
                  <a:pt x="441404" y="143278"/>
                </a:cubicBezTo>
                <a:cubicBezTo>
                  <a:pt x="444324" y="130485"/>
                  <a:pt x="443476" y="118068"/>
                  <a:pt x="439708" y="107438"/>
                </a:cubicBezTo>
                <a:cubicBezTo>
                  <a:pt x="447244" y="82699"/>
                  <a:pt x="464200" y="66049"/>
                  <a:pt x="500465" y="66049"/>
                </a:cubicBezTo>
                <a:close/>
                <a:moveTo>
                  <a:pt x="107100" y="66049"/>
                </a:moveTo>
                <a:cubicBezTo>
                  <a:pt x="151561" y="66049"/>
                  <a:pt x="166820" y="90130"/>
                  <a:pt x="171341" y="123618"/>
                </a:cubicBezTo>
                <a:cubicBezTo>
                  <a:pt x="170965" y="129920"/>
                  <a:pt x="171436" y="136505"/>
                  <a:pt x="172849" y="143278"/>
                </a:cubicBezTo>
                <a:cubicBezTo>
                  <a:pt x="174921" y="152590"/>
                  <a:pt x="178971" y="161056"/>
                  <a:pt x="184246" y="168205"/>
                </a:cubicBezTo>
                <a:cubicBezTo>
                  <a:pt x="180573" y="175919"/>
                  <a:pt x="174356" y="181281"/>
                  <a:pt x="167574" y="182503"/>
                </a:cubicBezTo>
                <a:cubicBezTo>
                  <a:pt x="161263" y="199529"/>
                  <a:pt x="150336" y="214016"/>
                  <a:pt x="138468" y="223799"/>
                </a:cubicBezTo>
                <a:cubicBezTo>
                  <a:pt x="135453" y="226338"/>
                  <a:pt x="134040" y="230383"/>
                  <a:pt x="134794" y="234240"/>
                </a:cubicBezTo>
                <a:lnTo>
                  <a:pt x="137337" y="246281"/>
                </a:lnTo>
                <a:cubicBezTo>
                  <a:pt x="138939" y="253806"/>
                  <a:pt x="144873" y="259732"/>
                  <a:pt x="152408" y="261143"/>
                </a:cubicBezTo>
                <a:lnTo>
                  <a:pt x="165596" y="263777"/>
                </a:lnTo>
                <a:cubicBezTo>
                  <a:pt x="170494" y="264812"/>
                  <a:pt x="175203" y="266505"/>
                  <a:pt x="179442" y="268856"/>
                </a:cubicBezTo>
                <a:cubicBezTo>
                  <a:pt x="164088" y="277793"/>
                  <a:pt x="152126" y="292279"/>
                  <a:pt x="146662" y="310058"/>
                </a:cubicBezTo>
                <a:lnTo>
                  <a:pt x="123867" y="384088"/>
                </a:lnTo>
                <a:lnTo>
                  <a:pt x="27883" y="384088"/>
                </a:lnTo>
                <a:cubicBezTo>
                  <a:pt x="19499" y="384088"/>
                  <a:pt x="11587" y="380325"/>
                  <a:pt x="6312" y="373835"/>
                </a:cubicBezTo>
                <a:cubicBezTo>
                  <a:pt x="1037" y="367438"/>
                  <a:pt x="-1129" y="358972"/>
                  <a:pt x="566" y="350788"/>
                </a:cubicBezTo>
                <a:lnTo>
                  <a:pt x="10268" y="301968"/>
                </a:lnTo>
                <a:cubicBezTo>
                  <a:pt x="14130" y="282684"/>
                  <a:pt x="29202" y="267634"/>
                  <a:pt x="48606" y="263777"/>
                </a:cubicBezTo>
                <a:lnTo>
                  <a:pt x="61699" y="261237"/>
                </a:lnTo>
                <a:cubicBezTo>
                  <a:pt x="69328" y="259732"/>
                  <a:pt x="75263" y="253806"/>
                  <a:pt x="76770" y="246281"/>
                </a:cubicBezTo>
                <a:lnTo>
                  <a:pt x="79313" y="234240"/>
                </a:lnTo>
                <a:cubicBezTo>
                  <a:pt x="80067" y="230383"/>
                  <a:pt x="78654" y="226338"/>
                  <a:pt x="75639" y="223893"/>
                </a:cubicBezTo>
                <a:cubicBezTo>
                  <a:pt x="63771" y="214016"/>
                  <a:pt x="52939" y="199623"/>
                  <a:pt x="46628" y="182503"/>
                </a:cubicBezTo>
                <a:cubicBezTo>
                  <a:pt x="37867" y="180904"/>
                  <a:pt x="29861" y="172532"/>
                  <a:pt x="27318" y="160962"/>
                </a:cubicBezTo>
                <a:cubicBezTo>
                  <a:pt x="24115" y="146664"/>
                  <a:pt x="30426" y="133118"/>
                  <a:pt x="41447" y="130673"/>
                </a:cubicBezTo>
                <a:cubicBezTo>
                  <a:pt x="41541" y="130673"/>
                  <a:pt x="41729" y="130673"/>
                  <a:pt x="41824" y="130673"/>
                </a:cubicBezTo>
                <a:cubicBezTo>
                  <a:pt x="45403" y="93516"/>
                  <a:pt x="60192" y="66049"/>
                  <a:pt x="107100" y="66049"/>
                </a:cubicBezTo>
                <a:close/>
                <a:moveTo>
                  <a:pt x="298626" y="0"/>
                </a:moveTo>
                <a:lnTo>
                  <a:pt x="315956" y="0"/>
                </a:lnTo>
                <a:cubicBezTo>
                  <a:pt x="363426" y="0"/>
                  <a:pt x="401854" y="38378"/>
                  <a:pt x="401854" y="85787"/>
                </a:cubicBezTo>
                <a:lnTo>
                  <a:pt x="401854" y="95476"/>
                </a:lnTo>
                <a:cubicBezTo>
                  <a:pt x="417301" y="99238"/>
                  <a:pt x="426154" y="118522"/>
                  <a:pt x="421633" y="138840"/>
                </a:cubicBezTo>
                <a:cubicBezTo>
                  <a:pt x="420880" y="142602"/>
                  <a:pt x="419467" y="146083"/>
                  <a:pt x="417960" y="149281"/>
                </a:cubicBezTo>
                <a:cubicBezTo>
                  <a:pt x="417677" y="149939"/>
                  <a:pt x="417395" y="150504"/>
                  <a:pt x="417112" y="151068"/>
                </a:cubicBezTo>
                <a:cubicBezTo>
                  <a:pt x="415417" y="154172"/>
                  <a:pt x="413533" y="157088"/>
                  <a:pt x="411273" y="159534"/>
                </a:cubicBezTo>
                <a:cubicBezTo>
                  <a:pt x="411179" y="159628"/>
                  <a:pt x="410990" y="159816"/>
                  <a:pt x="410896" y="159910"/>
                </a:cubicBezTo>
                <a:cubicBezTo>
                  <a:pt x="406092" y="165084"/>
                  <a:pt x="400159" y="168658"/>
                  <a:pt x="394037" y="169787"/>
                </a:cubicBezTo>
                <a:cubicBezTo>
                  <a:pt x="391494" y="176654"/>
                  <a:pt x="388385" y="183332"/>
                  <a:pt x="384900" y="189541"/>
                </a:cubicBezTo>
                <a:cubicBezTo>
                  <a:pt x="384806" y="189635"/>
                  <a:pt x="384806" y="189729"/>
                  <a:pt x="384712" y="189823"/>
                </a:cubicBezTo>
                <a:cubicBezTo>
                  <a:pt x="381227" y="196031"/>
                  <a:pt x="377460" y="201769"/>
                  <a:pt x="373316" y="207131"/>
                </a:cubicBezTo>
                <a:cubicBezTo>
                  <a:pt x="373127" y="207413"/>
                  <a:pt x="372939" y="207601"/>
                  <a:pt x="372750" y="207789"/>
                </a:cubicBezTo>
                <a:cubicBezTo>
                  <a:pt x="368700" y="213057"/>
                  <a:pt x="364368" y="217948"/>
                  <a:pt x="359847" y="222275"/>
                </a:cubicBezTo>
                <a:cubicBezTo>
                  <a:pt x="359658" y="222463"/>
                  <a:pt x="359376" y="222651"/>
                  <a:pt x="359188" y="222934"/>
                </a:cubicBezTo>
                <a:cubicBezTo>
                  <a:pt x="354667" y="227261"/>
                  <a:pt x="349957" y="231211"/>
                  <a:pt x="345154" y="234598"/>
                </a:cubicBezTo>
                <a:lnTo>
                  <a:pt x="345625" y="236855"/>
                </a:lnTo>
                <a:cubicBezTo>
                  <a:pt x="346567" y="236385"/>
                  <a:pt x="347603" y="235915"/>
                  <a:pt x="348639" y="235538"/>
                </a:cubicBezTo>
                <a:cubicBezTo>
                  <a:pt x="350899" y="234786"/>
                  <a:pt x="353065" y="234033"/>
                  <a:pt x="355514" y="234033"/>
                </a:cubicBezTo>
                <a:cubicBezTo>
                  <a:pt x="359470" y="234033"/>
                  <a:pt x="363238" y="235162"/>
                  <a:pt x="366628" y="237326"/>
                </a:cubicBezTo>
                <a:cubicBezTo>
                  <a:pt x="366628" y="237326"/>
                  <a:pt x="380756" y="246450"/>
                  <a:pt x="385371" y="249648"/>
                </a:cubicBezTo>
                <a:cubicBezTo>
                  <a:pt x="401854" y="261030"/>
                  <a:pt x="399876" y="279373"/>
                  <a:pt x="399876" y="279373"/>
                </a:cubicBezTo>
                <a:cubicBezTo>
                  <a:pt x="410990" y="279655"/>
                  <a:pt x="421822" y="283041"/>
                  <a:pt x="430016" y="289814"/>
                </a:cubicBezTo>
                <a:cubicBezTo>
                  <a:pt x="445180" y="302324"/>
                  <a:pt x="447535" y="313330"/>
                  <a:pt x="448382" y="316058"/>
                </a:cubicBezTo>
                <a:lnTo>
                  <a:pt x="481630" y="424515"/>
                </a:lnTo>
                <a:cubicBezTo>
                  <a:pt x="482855" y="428371"/>
                  <a:pt x="483608" y="432416"/>
                  <a:pt x="483891" y="436461"/>
                </a:cubicBezTo>
                <a:cubicBezTo>
                  <a:pt x="484644" y="448595"/>
                  <a:pt x="481159" y="460730"/>
                  <a:pt x="473718" y="470700"/>
                </a:cubicBezTo>
                <a:cubicBezTo>
                  <a:pt x="466372" y="480671"/>
                  <a:pt x="455823" y="487538"/>
                  <a:pt x="443956" y="490360"/>
                </a:cubicBezTo>
                <a:cubicBezTo>
                  <a:pt x="440000" y="491301"/>
                  <a:pt x="435950" y="491771"/>
                  <a:pt x="431805" y="491771"/>
                </a:cubicBezTo>
                <a:lnTo>
                  <a:pt x="325375" y="491771"/>
                </a:lnTo>
                <a:lnTo>
                  <a:pt x="337430" y="415296"/>
                </a:lnTo>
                <a:cubicBezTo>
                  <a:pt x="338749" y="406454"/>
                  <a:pt x="337807" y="397424"/>
                  <a:pt x="334605" y="389052"/>
                </a:cubicBezTo>
                <a:lnTo>
                  <a:pt x="323962" y="360927"/>
                </a:lnTo>
                <a:lnTo>
                  <a:pt x="337430" y="347476"/>
                </a:lnTo>
                <a:lnTo>
                  <a:pt x="307196" y="317281"/>
                </a:lnTo>
                <a:lnTo>
                  <a:pt x="276868" y="347476"/>
                </a:lnTo>
                <a:lnTo>
                  <a:pt x="290337" y="360927"/>
                </a:lnTo>
                <a:lnTo>
                  <a:pt x="279694" y="389052"/>
                </a:lnTo>
                <a:cubicBezTo>
                  <a:pt x="276586" y="397424"/>
                  <a:pt x="275644" y="406454"/>
                  <a:pt x="276963" y="415296"/>
                </a:cubicBezTo>
                <a:lnTo>
                  <a:pt x="288736" y="491771"/>
                </a:lnTo>
                <a:lnTo>
                  <a:pt x="182493" y="491771"/>
                </a:lnTo>
                <a:cubicBezTo>
                  <a:pt x="178443" y="491771"/>
                  <a:pt x="174299" y="491301"/>
                  <a:pt x="170437" y="490360"/>
                </a:cubicBezTo>
                <a:cubicBezTo>
                  <a:pt x="158570" y="487538"/>
                  <a:pt x="148021" y="480671"/>
                  <a:pt x="140675" y="470700"/>
                </a:cubicBezTo>
                <a:cubicBezTo>
                  <a:pt x="130785" y="457343"/>
                  <a:pt x="127865" y="440223"/>
                  <a:pt x="132669" y="424515"/>
                </a:cubicBezTo>
                <a:lnTo>
                  <a:pt x="166011" y="316058"/>
                </a:lnTo>
                <a:cubicBezTo>
                  <a:pt x="166858" y="313330"/>
                  <a:pt x="170908" y="300631"/>
                  <a:pt x="184377" y="289814"/>
                </a:cubicBezTo>
                <a:cubicBezTo>
                  <a:pt x="192666" y="283229"/>
                  <a:pt x="203403" y="279655"/>
                  <a:pt x="214517" y="279373"/>
                </a:cubicBezTo>
                <a:lnTo>
                  <a:pt x="214517" y="279279"/>
                </a:lnTo>
                <a:cubicBezTo>
                  <a:pt x="214140" y="273447"/>
                  <a:pt x="211880" y="260654"/>
                  <a:pt x="229022" y="249648"/>
                </a:cubicBezTo>
                <a:cubicBezTo>
                  <a:pt x="233731" y="246638"/>
                  <a:pt x="247765" y="237326"/>
                  <a:pt x="247765" y="237326"/>
                </a:cubicBezTo>
                <a:cubicBezTo>
                  <a:pt x="251061" y="235162"/>
                  <a:pt x="254923" y="234033"/>
                  <a:pt x="258879" y="234033"/>
                </a:cubicBezTo>
                <a:cubicBezTo>
                  <a:pt x="261328" y="234033"/>
                  <a:pt x="263494" y="234786"/>
                  <a:pt x="265754" y="235538"/>
                </a:cubicBezTo>
                <a:cubicBezTo>
                  <a:pt x="266790" y="236009"/>
                  <a:pt x="267826" y="236385"/>
                  <a:pt x="268768" y="236855"/>
                </a:cubicBezTo>
                <a:lnTo>
                  <a:pt x="269239" y="234598"/>
                </a:lnTo>
                <a:cubicBezTo>
                  <a:pt x="264436" y="231211"/>
                  <a:pt x="259726" y="227261"/>
                  <a:pt x="255205" y="222934"/>
                </a:cubicBezTo>
                <a:cubicBezTo>
                  <a:pt x="254923" y="222651"/>
                  <a:pt x="254735" y="222463"/>
                  <a:pt x="254546" y="222275"/>
                </a:cubicBezTo>
                <a:cubicBezTo>
                  <a:pt x="250025" y="217948"/>
                  <a:pt x="245693" y="213057"/>
                  <a:pt x="241548" y="207789"/>
                </a:cubicBezTo>
                <a:cubicBezTo>
                  <a:pt x="241454" y="207601"/>
                  <a:pt x="241266" y="207413"/>
                  <a:pt x="241077" y="207225"/>
                </a:cubicBezTo>
                <a:cubicBezTo>
                  <a:pt x="236933" y="201769"/>
                  <a:pt x="233072" y="196031"/>
                  <a:pt x="229681" y="189823"/>
                </a:cubicBezTo>
                <a:cubicBezTo>
                  <a:pt x="229587" y="189729"/>
                  <a:pt x="229587" y="189635"/>
                  <a:pt x="229493" y="189635"/>
                </a:cubicBezTo>
                <a:cubicBezTo>
                  <a:pt x="226008" y="183332"/>
                  <a:pt x="222899" y="176654"/>
                  <a:pt x="220356" y="169787"/>
                </a:cubicBezTo>
                <a:cubicBezTo>
                  <a:pt x="214140" y="168658"/>
                  <a:pt x="208301" y="165084"/>
                  <a:pt x="203497" y="159910"/>
                </a:cubicBezTo>
                <a:cubicBezTo>
                  <a:pt x="203309" y="159722"/>
                  <a:pt x="203214" y="159628"/>
                  <a:pt x="203120" y="159534"/>
                </a:cubicBezTo>
                <a:cubicBezTo>
                  <a:pt x="200860" y="157088"/>
                  <a:pt x="198976" y="154172"/>
                  <a:pt x="197281" y="151068"/>
                </a:cubicBezTo>
                <a:cubicBezTo>
                  <a:pt x="196998" y="150504"/>
                  <a:pt x="196716" y="149939"/>
                  <a:pt x="196433" y="149281"/>
                </a:cubicBezTo>
                <a:cubicBezTo>
                  <a:pt x="194832" y="146083"/>
                  <a:pt x="193513" y="142602"/>
                  <a:pt x="192666" y="138840"/>
                </a:cubicBezTo>
                <a:cubicBezTo>
                  <a:pt x="188145" y="118428"/>
                  <a:pt x="197092" y="99050"/>
                  <a:pt x="212727" y="95476"/>
                </a:cubicBezTo>
                <a:lnTo>
                  <a:pt x="212727" y="85787"/>
                </a:lnTo>
                <a:cubicBezTo>
                  <a:pt x="212727" y="38378"/>
                  <a:pt x="251155" y="0"/>
                  <a:pt x="29862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AC710941-F5F0-47D4-B41E-D224420B6C62}"/>
              </a:ext>
            </a:extLst>
          </p:cNvPr>
          <p:cNvCxnSpPr>
            <a:cxnSpLocks/>
          </p:cNvCxnSpPr>
          <p:nvPr/>
        </p:nvCxnSpPr>
        <p:spPr>
          <a:xfrm>
            <a:off x="4071000" y="4818888"/>
            <a:ext cx="0" cy="1333881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8F92FF1-0FFE-4C22-B3F6-DA4F43999C0C}"/>
              </a:ext>
            </a:extLst>
          </p:cNvPr>
          <p:cNvCxnSpPr>
            <a:cxnSpLocks/>
          </p:cNvCxnSpPr>
          <p:nvPr/>
        </p:nvCxnSpPr>
        <p:spPr>
          <a:xfrm>
            <a:off x="7941000" y="4818888"/>
            <a:ext cx="0" cy="1333881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83123556-CBA1-4D83-B398-EDB36F41C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bg1"/>
                </a:solidFill>
              </a:rPr>
              <a:t>Click to edit Master title style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A2304A3-DFAF-4D6B-89ED-60403686C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B418EB8-4943-43D5-9751-1B1756DCE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0412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3718717" y="1807491"/>
            <a:ext cx="4754565" cy="1621509"/>
          </a:xfrm>
        </p:spPr>
        <p:txBody>
          <a:bodyPr/>
          <a:lstStyle/>
          <a:p>
            <a:pPr algn="ctr"/>
            <a:r>
              <a:rPr lang="en-US" altLang="zh-CN" dirty="0">
                <a:solidFill>
                  <a:schemeClr val="accent1"/>
                </a:solidFill>
              </a:rPr>
              <a:t>Thanks.</a:t>
            </a:r>
            <a:br>
              <a:rPr lang="en-US" altLang="zh-CN" dirty="0">
                <a:solidFill>
                  <a:schemeClr val="accent1"/>
                </a:solidFill>
              </a:rPr>
            </a:br>
            <a:r>
              <a:rPr lang="en-US" altLang="zh-CN" sz="2400" b="0" dirty="0">
                <a:solidFill>
                  <a:schemeClr val="accent1"/>
                </a:solidFill>
              </a:rPr>
              <a:t>And Your Slogan Here.</a:t>
            </a:r>
            <a:endParaRPr lang="zh-CN" altLang="en-US" b="0" dirty="0">
              <a:solidFill>
                <a:schemeClr val="accent1"/>
              </a:solidFill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>
          <a:xfrm>
            <a:off x="3718718" y="5239856"/>
            <a:ext cx="4754565" cy="296271"/>
          </a:xfrm>
        </p:spPr>
        <p:txBody>
          <a:bodyPr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Speaker name and title</a:t>
            </a:r>
          </a:p>
        </p:txBody>
      </p:sp>
    </p:spTree>
    <p:extLst>
      <p:ext uri="{BB962C8B-B14F-4D97-AF65-F5344CB8AC3E}">
        <p14:creationId xmlns:p14="http://schemas.microsoft.com/office/powerpoint/2010/main" val="12590430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GuidesStyle_Normal&quot;,&quot;Name&quot;:&quot;正常&quot;,&quot;HeaderHeight&quot;:15.0,&quot;FooterHeight&quot;:9.0,&quot;SideMargin&quot;:5.5,&quot;TopMargin&quot;:0.0,&quot;BottomMargin&quot;:0.0,&quot;IntervalMargin&quot;:1.5}"/>
  <p:tag name="THINKCELLUNDODONOTDELETE" val="0"/>
  <p:tag name="ISLIDE.THEME" val="288b63ab-c3dd-4381-a030-bdc593d4f0b1"/>
</p:tagLst>
</file>

<file path=ppt/theme/theme1.xml><?xml version="1.0" encoding="utf-8"?>
<a:theme xmlns:a="http://schemas.openxmlformats.org/drawingml/2006/main" name="主题5">
  <a:themeElements>
    <a:clrScheme name="房利美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B61024"/>
      </a:accent1>
      <a:accent2>
        <a:srgbClr val="EB172E"/>
      </a:accent2>
      <a:accent3>
        <a:srgbClr val="FFCD44"/>
      </a:accent3>
      <a:accent4>
        <a:srgbClr val="FB6565"/>
      </a:accent4>
      <a:accent5>
        <a:srgbClr val="828E97"/>
      </a:accent5>
      <a:accent6>
        <a:srgbClr val="525252"/>
      </a:accent6>
      <a:hlink>
        <a:srgbClr val="4276AA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B61024"/>
    </a:accent1>
    <a:accent2>
      <a:srgbClr val="EB172E"/>
    </a:accent2>
    <a:accent3>
      <a:srgbClr val="FFCD44"/>
    </a:accent3>
    <a:accent4>
      <a:srgbClr val="FB6565"/>
    </a:accent4>
    <a:accent5>
      <a:srgbClr val="828E97"/>
    </a:accent5>
    <a:accent6>
      <a:srgbClr val="525252"/>
    </a:accent6>
    <a:hlink>
      <a:srgbClr val="4276AA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B61024"/>
    </a:accent1>
    <a:accent2>
      <a:srgbClr val="EB172E"/>
    </a:accent2>
    <a:accent3>
      <a:srgbClr val="FFCD44"/>
    </a:accent3>
    <a:accent4>
      <a:srgbClr val="FB6565"/>
    </a:accent4>
    <a:accent5>
      <a:srgbClr val="828E97"/>
    </a:accent5>
    <a:accent6>
      <a:srgbClr val="525252"/>
    </a:accent6>
    <a:hlink>
      <a:srgbClr val="4276AA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B61024"/>
    </a:accent1>
    <a:accent2>
      <a:srgbClr val="EB172E"/>
    </a:accent2>
    <a:accent3>
      <a:srgbClr val="FFCD44"/>
    </a:accent3>
    <a:accent4>
      <a:srgbClr val="FB6565"/>
    </a:accent4>
    <a:accent5>
      <a:srgbClr val="828E97"/>
    </a:accent5>
    <a:accent6>
      <a:srgbClr val="525252"/>
    </a:accent6>
    <a:hlink>
      <a:srgbClr val="4276AA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B61024"/>
    </a:accent1>
    <a:accent2>
      <a:srgbClr val="EB172E"/>
    </a:accent2>
    <a:accent3>
      <a:srgbClr val="FFCD44"/>
    </a:accent3>
    <a:accent4>
      <a:srgbClr val="FB6565"/>
    </a:accent4>
    <a:accent5>
      <a:srgbClr val="828E97"/>
    </a:accent5>
    <a:accent6>
      <a:srgbClr val="525252"/>
    </a:accent6>
    <a:hlink>
      <a:srgbClr val="4276AA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B61024"/>
    </a:accent1>
    <a:accent2>
      <a:srgbClr val="EB172E"/>
    </a:accent2>
    <a:accent3>
      <a:srgbClr val="FFCD44"/>
    </a:accent3>
    <a:accent4>
      <a:srgbClr val="FB6565"/>
    </a:accent4>
    <a:accent5>
      <a:srgbClr val="828E97"/>
    </a:accent5>
    <a:accent6>
      <a:srgbClr val="525252"/>
    </a:accent6>
    <a:hlink>
      <a:srgbClr val="4276AA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B61024"/>
    </a:accent1>
    <a:accent2>
      <a:srgbClr val="EB172E"/>
    </a:accent2>
    <a:accent3>
      <a:srgbClr val="FFCD44"/>
    </a:accent3>
    <a:accent4>
      <a:srgbClr val="FB6565"/>
    </a:accent4>
    <a:accent5>
      <a:srgbClr val="828E97"/>
    </a:accent5>
    <a:accent6>
      <a:srgbClr val="525252"/>
    </a:accent6>
    <a:hlink>
      <a:srgbClr val="4276AA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B61024"/>
    </a:accent1>
    <a:accent2>
      <a:srgbClr val="EB172E"/>
    </a:accent2>
    <a:accent3>
      <a:srgbClr val="FFCD44"/>
    </a:accent3>
    <a:accent4>
      <a:srgbClr val="FB6565"/>
    </a:accent4>
    <a:accent5>
      <a:srgbClr val="828E97"/>
    </a:accent5>
    <a:accent6>
      <a:srgbClr val="525252"/>
    </a:accent6>
    <a:hlink>
      <a:srgbClr val="4276AA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B61024"/>
    </a:accent1>
    <a:accent2>
      <a:srgbClr val="EB172E"/>
    </a:accent2>
    <a:accent3>
      <a:srgbClr val="FFCD44"/>
    </a:accent3>
    <a:accent4>
      <a:srgbClr val="FB6565"/>
    </a:accent4>
    <a:accent5>
      <a:srgbClr val="828E97"/>
    </a:accent5>
    <a:accent6>
      <a:srgbClr val="525252"/>
    </a:accent6>
    <a:hlink>
      <a:srgbClr val="4276AA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iSlide</Template>
  <TotalTime>118</TotalTime>
  <Words>1768</Words>
  <Application>Microsoft Office PowerPoint</Application>
  <PresentationFormat>Widescreen</PresentationFormat>
  <Paragraphs>318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微软雅黑</vt:lpstr>
      <vt:lpstr>Arial</vt:lpstr>
      <vt:lpstr>Calibri</vt:lpstr>
      <vt:lpstr>Impact</vt:lpstr>
      <vt:lpstr>主题5</vt:lpstr>
      <vt:lpstr> Thesis PowerPoint template Jeebstore.com</vt:lpstr>
      <vt:lpstr>PowerPoint Presentation</vt:lpstr>
      <vt:lpstr>Subtitle here</vt:lpstr>
      <vt:lpstr>Click to edit Master title style</vt:lpstr>
      <vt:lpstr>Click to edit Master title style</vt:lpstr>
      <vt:lpstr>Subtitle here</vt:lpstr>
      <vt:lpstr>Click to edit Master title style</vt:lpstr>
      <vt:lpstr>Click to edit Master title style</vt:lpstr>
      <vt:lpstr>Click to edit Master title style</vt:lpstr>
      <vt:lpstr>Subtitle here</vt:lpstr>
      <vt:lpstr>Click to edit Master title style</vt:lpstr>
      <vt:lpstr>Click to edit Master title style</vt:lpstr>
      <vt:lpstr>Click to edit Master title style</vt:lpstr>
      <vt:lpstr>Subtitle here</vt:lpstr>
      <vt:lpstr>Click to edit Master title style</vt:lpstr>
      <vt:lpstr>Click to edit Master title style</vt:lpstr>
      <vt:lpstr>Click to edit Master title style</vt:lpstr>
      <vt:lpstr>Subtitle here</vt:lpstr>
      <vt:lpstr>Click to edit Master title style</vt:lpstr>
      <vt:lpstr>Click to edit Master title style</vt:lpstr>
      <vt:lpstr>Thanks. And Your Slogan Here.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iSlide</dc:creator>
  <cp:lastModifiedBy>amiros</cp:lastModifiedBy>
  <cp:revision>13</cp:revision>
  <cp:lastPrinted>2018-03-27T16:00:00Z</cp:lastPrinted>
  <dcterms:created xsi:type="dcterms:W3CDTF">2018-03-27T16:00:00Z</dcterms:created>
  <dcterms:modified xsi:type="dcterms:W3CDTF">2020-02-14T10:48:41Z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</Properties>
</file>