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7" r:id="rId5"/>
    <p:sldId id="268" r:id="rId6"/>
    <p:sldId id="269" r:id="rId7"/>
    <p:sldId id="27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F01"/>
    <a:srgbClr val="E2DC00"/>
    <a:srgbClr val="353535"/>
    <a:srgbClr val="C2CD07"/>
    <a:srgbClr val="F7FE4B"/>
    <a:srgbClr val="E7EB58"/>
    <a:srgbClr val="5B1646"/>
    <a:srgbClr val="CA0035"/>
    <a:srgbClr val="0E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6" autoAdjust="0"/>
  </p:normalViewPr>
  <p:slideViewPr>
    <p:cSldViewPr snapToGrid="0">
      <p:cViewPr varScale="1">
        <p:scale>
          <a:sx n="76" d="100"/>
          <a:sy n="76" d="100"/>
        </p:scale>
        <p:origin x="102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0DA1-8014-4F85-AD28-DE2335F04CD6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EBD4-82E5-472D-BF5E-AF0CC852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EBD4-82E5-472D-BF5E-AF0CC8529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30CE-2E13-4320-A7EA-A5D0C0721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A8C00-5BAD-46FA-87CA-B4C8D0CDA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67AD9-E2D5-4D3E-941F-CA9E58AD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876A-856E-4C8E-AC0F-9F9EBF24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19CA-4F87-4E58-8C49-E760A386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B9F7-BBE5-4FE1-89C1-7177E29E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DFA41-5D3E-4872-BE76-3D9AEA27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53EE0-A6DE-4422-9CA1-49490821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A4AA-9B7E-44BF-9EBB-A25B761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03BE-DBF1-4FC8-80ED-2CCF7EEE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9C483-F022-43E9-9775-3EDBAEB51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4B4D6-7C2D-42B8-9C2C-CF113FBFC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581EB-AB92-4825-9280-0782D2D2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EEF3-BC2B-40B4-B988-EAD77632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805D8-30EC-4F92-A1D7-431FB9EB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A0BC-91B7-4931-ACB2-E424C686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3A6D-934D-477B-AB04-E8DFAA39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C931-79AB-4C51-8661-27945AFB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A6561-97F0-4FCD-BC41-12BE77F4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459B-19DD-4701-B22B-5D16892D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CE34-8FC2-428A-A7AD-7814CBDD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7145C-B6D0-4E4E-882A-AB2E507A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2CD31-4D4E-4598-93CD-6657DCE5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2C9B9-59D5-4902-8C53-F46DD7D9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B41C-E6EE-4492-A938-EE7ED84E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1D4A-E405-4C13-9105-F7306753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6AE0-21C0-402F-9D55-7D5A3CF07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59A0C-9C8E-455B-8519-360FD16AC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DF6CA-550C-4508-8AA4-AE0C1884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222E1-8DA3-42ED-830D-AB98521E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32D36-AD80-4759-B6B5-FDC90244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5BC-EA50-4E02-BD05-36E1F082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3CB9D-87D5-447B-9225-07D65E3E8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847C5-4F72-4D85-A749-1DD0957F4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85CDC-E609-443F-8D95-D97BE576C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7B8FD-6D6B-44A3-AA38-D0A7B4BC5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C4451-4CD0-4FE5-8706-302D7916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C616B-2FCA-455D-9D7A-CDADFD1B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E08DF-01DC-4F08-B022-F757707C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5D31-0F23-42CC-9D23-320083FD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9818-0C45-419E-A668-75535FE0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C1054-3D4F-4AAB-9DDB-FAC4B172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1F06A-2B44-44B0-B928-FB25F709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FFB0D83-2BB1-4516-9D3B-56923125A08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90675" y="1516063"/>
            <a:ext cx="4346575" cy="27924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D9108F-F140-42D9-8002-EB8B4A934221}"/>
              </a:ext>
            </a:extLst>
          </p:cNvPr>
          <p:cNvSpPr/>
          <p:nvPr userDrawn="1"/>
        </p:nvSpPr>
        <p:spPr>
          <a:xfrm>
            <a:off x="11696700" y="6367507"/>
            <a:ext cx="457200" cy="4572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B2DBF-E6D2-4BD7-B0C3-2C04AF3C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738" y="6413544"/>
            <a:ext cx="2743200" cy="365125"/>
          </a:xfrm>
        </p:spPr>
        <p:txBody>
          <a:bodyPr/>
          <a:lstStyle>
            <a:lvl1pPr>
              <a:defRPr sz="1600">
                <a:solidFill>
                  <a:srgbClr val="FFC000"/>
                </a:solidFill>
                <a:cs typeface="B Nazanin" panose="00000400000000000000" pitchFamily="2" charset="-78"/>
              </a:defRPr>
            </a:lvl1pPr>
          </a:lstStyle>
          <a:p>
            <a:fld id="{CEA60AFD-F91D-48C2-962E-6D3342CF8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8FD5-D440-4773-BC6E-F0EFFE0F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CF0C-1366-4337-8257-1FCB22A7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4635C-B79E-4AA5-83FA-A6E09308B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1B532-9A4C-421D-B336-ED821E3C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EAB62-35FA-42C6-8042-155D1DC5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39DDC-19A8-4039-A0DF-C6CE5EAA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5B8E-04D5-4AA8-AE86-F3DDAE39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7AA71-0E25-4CB5-9134-A1E1C5CC2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5A98-DAC0-4F51-B6A1-3ECE1F3FB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CFE38-C2D2-4934-83B1-D8EF8EB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6038F-16C6-4098-8EDA-43446E72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EAA6F-61DA-48FB-AF10-C205AC54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868F4-068D-4CCB-952D-C6A081FC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376F2-6E57-4220-BF29-58740E5EB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C18B-AE1A-48DC-BC62-A9330025A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BE14-FD6D-42D8-A656-5D5E85A3F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273F-1171-4452-B508-7035FAF63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0AFD-F91D-48C2-962E-6D3342CF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B8122A6-4968-4265-817A-8E657322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"/>
            <a:ext cx="2414954" cy="25790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7DC511C-1719-4013-872F-7DE592245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694985" y="-82061"/>
            <a:ext cx="2414954" cy="25790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1E01D1-84C5-4EA8-A132-00B2225F6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2061" y="4360985"/>
            <a:ext cx="2414954" cy="25790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AFAC80-6D4D-4256-A8E8-0A94FED33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777046" y="4278924"/>
            <a:ext cx="2414954" cy="25790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50782-3A5E-4DF7-9D1C-83A01A0A303E}"/>
              </a:ext>
            </a:extLst>
          </p:cNvPr>
          <p:cNvSpPr/>
          <p:nvPr/>
        </p:nvSpPr>
        <p:spPr>
          <a:xfrm>
            <a:off x="2819399" y="1213337"/>
            <a:ext cx="6553201" cy="4677508"/>
          </a:xfrm>
          <a:prstGeom prst="rect">
            <a:avLst/>
          </a:prstGeom>
          <a:solidFill>
            <a:schemeClr val="bg1"/>
          </a:solidFill>
          <a:ln w="28575">
            <a:solidFill>
              <a:srgbClr val="E2DC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ECC342-24A1-48A8-BE92-722BB77ECA2C}"/>
              </a:ext>
            </a:extLst>
          </p:cNvPr>
          <p:cNvSpPr/>
          <p:nvPr/>
        </p:nvSpPr>
        <p:spPr>
          <a:xfrm>
            <a:off x="4018019" y="2343600"/>
            <a:ext cx="41264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عنوان پژوهش در این قسمت نوشته شود.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D7C438-0380-44F7-A30D-A4CDE8F1B804}"/>
              </a:ext>
            </a:extLst>
          </p:cNvPr>
          <p:cNvSpPr/>
          <p:nvPr/>
        </p:nvSpPr>
        <p:spPr>
          <a:xfrm>
            <a:off x="6788986" y="3190844"/>
            <a:ext cx="13644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استاد راهنما</a:t>
            </a:r>
            <a:endParaRPr lang="en-US" sz="2000" b="1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FAA73-0E05-4733-A2F5-C634034542FB}"/>
              </a:ext>
            </a:extLst>
          </p:cNvPr>
          <p:cNvSpPr/>
          <p:nvPr/>
        </p:nvSpPr>
        <p:spPr>
          <a:xfrm>
            <a:off x="4037945" y="3190844"/>
            <a:ext cx="13564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استاد مشاور</a:t>
            </a:r>
            <a:endParaRPr lang="en-US" sz="2000" b="1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5ECB95-A3D7-48F9-908E-8D2DBBF44397}"/>
              </a:ext>
            </a:extLst>
          </p:cNvPr>
          <p:cNvSpPr/>
          <p:nvPr/>
        </p:nvSpPr>
        <p:spPr>
          <a:xfrm>
            <a:off x="5635447" y="4494804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دانشجو</a:t>
            </a:r>
            <a:endParaRPr lang="en-US" sz="2000" b="1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3E7B5-0F7A-45CA-A1FD-574F62F950D9}"/>
              </a:ext>
            </a:extLst>
          </p:cNvPr>
          <p:cNvSpPr/>
          <p:nvPr/>
        </p:nvSpPr>
        <p:spPr>
          <a:xfrm>
            <a:off x="6536517" y="3686869"/>
            <a:ext cx="18694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نام و نام </a:t>
            </a:r>
            <a:r>
              <a:rPr lang="fa-IR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خانوادگی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04DDE5-1101-4102-B761-B6647CD74398}"/>
              </a:ext>
            </a:extLst>
          </p:cNvPr>
          <p:cNvSpPr/>
          <p:nvPr/>
        </p:nvSpPr>
        <p:spPr>
          <a:xfrm>
            <a:off x="3786062" y="3686869"/>
            <a:ext cx="18694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نام و نام خانوادگی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4976C-451E-4882-96F0-432A384A7BFB}"/>
              </a:ext>
            </a:extLst>
          </p:cNvPr>
          <p:cNvSpPr/>
          <p:nvPr/>
        </p:nvSpPr>
        <p:spPr>
          <a:xfrm>
            <a:off x="5146530" y="4947317"/>
            <a:ext cx="18694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Yekan" panose="00000400000000000000" pitchFamily="2" charset="-78"/>
              </a:rPr>
              <a:t>نام و نام خانوادگی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Yekan" panose="00000400000000000000" pitchFamily="2" charset="-78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5DC58C1-1A7F-45B6-A0DE-75FF85CF7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5404" y="1381867"/>
            <a:ext cx="2541192" cy="6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C8A8E5-F71A-4753-8CD3-385D7584E844}"/>
              </a:ext>
            </a:extLst>
          </p:cNvPr>
          <p:cNvSpPr/>
          <p:nvPr/>
        </p:nvSpPr>
        <p:spPr>
          <a:xfrm>
            <a:off x="2633355" y="351687"/>
            <a:ext cx="1617788" cy="691668"/>
          </a:xfrm>
          <a:prstGeom prst="roundRect">
            <a:avLst/>
          </a:prstGeom>
          <a:solidFill>
            <a:srgbClr val="E7EB58"/>
          </a:solidFill>
          <a:ln>
            <a:solidFill>
              <a:srgbClr val="E7E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نتیجه گیری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306F83-60D6-4002-8440-747D4971D767}"/>
              </a:ext>
            </a:extLst>
          </p:cNvPr>
          <p:cNvSpPr/>
          <p:nvPr/>
        </p:nvSpPr>
        <p:spPr>
          <a:xfrm>
            <a:off x="6144495" y="351687"/>
            <a:ext cx="1617788" cy="691668"/>
          </a:xfrm>
          <a:prstGeom prst="roundRect">
            <a:avLst/>
          </a:prstGeom>
          <a:solidFill>
            <a:srgbClr val="E7EB58"/>
          </a:solidFill>
          <a:ln>
            <a:solidFill>
              <a:srgbClr val="E7E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Yekan" panose="00000400000000000000" pitchFamily="2" charset="-78"/>
              </a:rPr>
              <a:t>مروری بر منابع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4D2D54-398F-4424-BA03-8924E5C68A14}"/>
              </a:ext>
            </a:extLst>
          </p:cNvPr>
          <p:cNvSpPr/>
          <p:nvPr/>
        </p:nvSpPr>
        <p:spPr>
          <a:xfrm>
            <a:off x="4388925" y="351687"/>
            <a:ext cx="1617788" cy="691668"/>
          </a:xfrm>
          <a:prstGeom prst="roundRect">
            <a:avLst/>
          </a:prstGeom>
          <a:solidFill>
            <a:srgbClr val="E7EB58"/>
          </a:solidFill>
          <a:ln>
            <a:solidFill>
              <a:srgbClr val="E7E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Yekan" panose="00000400000000000000" pitchFamily="2" charset="-78"/>
              </a:rPr>
              <a:t>مواد و روش‌ها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15C63-1139-40E0-AB72-FA87E7844D5D}"/>
              </a:ext>
            </a:extLst>
          </p:cNvPr>
          <p:cNvSpPr/>
          <p:nvPr/>
        </p:nvSpPr>
        <p:spPr>
          <a:xfrm>
            <a:off x="7900065" y="351687"/>
            <a:ext cx="1617788" cy="691668"/>
          </a:xfrm>
          <a:prstGeom prst="roundRect">
            <a:avLst/>
          </a:prstGeom>
          <a:solidFill>
            <a:srgbClr val="E7EB58"/>
          </a:solidFill>
          <a:ln>
            <a:solidFill>
              <a:srgbClr val="E7E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Yekan" panose="00000400000000000000" pitchFamily="2" charset="-78"/>
              </a:rPr>
              <a:t>مقدمه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9C8635-69D5-4078-97E3-8EBB90B4F78F}"/>
              </a:ext>
            </a:extLst>
          </p:cNvPr>
          <p:cNvSpPr/>
          <p:nvPr/>
        </p:nvSpPr>
        <p:spPr>
          <a:xfrm>
            <a:off x="9655635" y="351687"/>
            <a:ext cx="1617788" cy="691668"/>
          </a:xfrm>
          <a:prstGeom prst="roundRect">
            <a:avLst/>
          </a:prstGeom>
          <a:solidFill>
            <a:srgbClr val="F18F01"/>
          </a:solidFill>
          <a:ln>
            <a:solidFill>
              <a:srgbClr val="F18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طرح کلی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01D7A-3D6D-4578-BA3F-F73A0014F91A}"/>
              </a:ext>
            </a:extLst>
          </p:cNvPr>
          <p:cNvSpPr/>
          <p:nvPr/>
        </p:nvSpPr>
        <p:spPr>
          <a:xfrm>
            <a:off x="615863" y="1301261"/>
            <a:ext cx="10960274" cy="5205052"/>
          </a:xfrm>
          <a:prstGeom prst="rect">
            <a:avLst/>
          </a:prstGeom>
          <a:ln>
            <a:solidFill>
              <a:srgbClr val="E7E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5F24FE-DF35-4E63-8E28-0DE0176A3AFE}"/>
              </a:ext>
            </a:extLst>
          </p:cNvPr>
          <p:cNvSpPr/>
          <p:nvPr/>
        </p:nvSpPr>
        <p:spPr>
          <a:xfrm>
            <a:off x="877785" y="351687"/>
            <a:ext cx="1617788" cy="691668"/>
          </a:xfrm>
          <a:prstGeom prst="roundRect">
            <a:avLst/>
          </a:prstGeom>
          <a:solidFill>
            <a:srgbClr val="E7EB58"/>
          </a:solidFill>
          <a:ln>
            <a:solidFill>
              <a:srgbClr val="E7EB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B Yekan" panose="00000400000000000000" pitchFamily="2" charset="-78"/>
              </a:rPr>
              <a:t>پیشنهادات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B Yekan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A5751-DEE4-4FCC-B88F-8D5446359C36}"/>
              </a:ext>
            </a:extLst>
          </p:cNvPr>
          <p:cNvGrpSpPr/>
          <p:nvPr/>
        </p:nvGrpSpPr>
        <p:grpSpPr>
          <a:xfrm>
            <a:off x="7352778" y="1478065"/>
            <a:ext cx="3513045" cy="827292"/>
            <a:chOff x="7352778" y="1665822"/>
            <a:chExt cx="3513045" cy="82729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7BB1370-EF48-4E53-8DB1-B8E5DF4A54B0}"/>
                </a:ext>
              </a:extLst>
            </p:cNvPr>
            <p:cNvGrpSpPr/>
            <p:nvPr/>
          </p:nvGrpSpPr>
          <p:grpSpPr>
            <a:xfrm>
              <a:off x="10366497" y="1804322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150" name="Freeform: Shape 13">
                <a:extLst>
                  <a:ext uri="{FF2B5EF4-FFF2-40B4-BE49-F238E27FC236}">
                    <a16:creationId xmlns:a16="http://schemas.microsoft.com/office/drawing/2014/main" id="{018462FC-82C5-40E9-B30D-1EB60FA615E9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5B1646"/>
              </a:solidFill>
              <a:ln>
                <a:solidFill>
                  <a:srgbClr val="5B1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3EF275B-3A36-4387-91A8-FBE7215388C3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5B1646"/>
              </a:solidFill>
              <a:ln>
                <a:solidFill>
                  <a:srgbClr val="5B1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>
                    <a:cs typeface="B Yekan" panose="00000400000000000000" pitchFamily="2" charset="-78"/>
                  </a:rPr>
                  <a:t>1</a:t>
                </a:r>
                <a:endParaRPr lang="id-ID" dirty="0"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E5622B6-F34D-431F-B81B-2B3686A54EF0}"/>
                </a:ext>
              </a:extLst>
            </p:cNvPr>
            <p:cNvSpPr/>
            <p:nvPr/>
          </p:nvSpPr>
          <p:spPr>
            <a:xfrm>
              <a:off x="7352778" y="1969894"/>
              <a:ext cx="2948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9DB444E-F296-46CF-9A52-A0FA7F9E1463}"/>
                </a:ext>
              </a:extLst>
            </p:cNvPr>
            <p:cNvSpPr/>
            <p:nvPr/>
          </p:nvSpPr>
          <p:spPr>
            <a:xfrm>
              <a:off x="8217075" y="1665822"/>
              <a:ext cx="20631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600" b="1" dirty="0">
                  <a:solidFill>
                    <a:srgbClr val="5B1646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lang="id-ID" sz="1600" b="1" dirty="0">
                <a:solidFill>
                  <a:srgbClr val="5B1646"/>
                </a:solidFill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269E4F0-B4D0-47F2-9B2A-F0E9537A979D}"/>
              </a:ext>
            </a:extLst>
          </p:cNvPr>
          <p:cNvGrpSpPr/>
          <p:nvPr/>
        </p:nvGrpSpPr>
        <p:grpSpPr>
          <a:xfrm>
            <a:off x="7352778" y="2431559"/>
            <a:ext cx="3513045" cy="827292"/>
            <a:chOff x="7352778" y="1665822"/>
            <a:chExt cx="3513045" cy="827292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26C733D-BEBB-4DC6-A32F-3CE4342D25FF}"/>
                </a:ext>
              </a:extLst>
            </p:cNvPr>
            <p:cNvGrpSpPr/>
            <p:nvPr/>
          </p:nvGrpSpPr>
          <p:grpSpPr>
            <a:xfrm>
              <a:off x="10366497" y="1804322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156" name="Freeform: Shape 13">
                <a:extLst>
                  <a:ext uri="{FF2B5EF4-FFF2-40B4-BE49-F238E27FC236}">
                    <a16:creationId xmlns:a16="http://schemas.microsoft.com/office/drawing/2014/main" id="{67F23F91-8E66-4D29-9418-E3F9341E12B5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CA0035"/>
              </a:solidFill>
              <a:ln>
                <a:solidFill>
                  <a:srgbClr val="CA00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60FD0BD-0A6A-40A1-9476-C6613426114D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CA0035"/>
              </a:solidFill>
              <a:ln>
                <a:solidFill>
                  <a:srgbClr val="CA00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>
                    <a:cs typeface="B Yekan" panose="00000400000000000000" pitchFamily="2" charset="-78"/>
                  </a:rPr>
                  <a:t>2</a:t>
                </a:r>
                <a:endParaRPr lang="id-ID" dirty="0"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B9C2D2B-D1D3-4F3C-9D7C-C802ECB775E8}"/>
                </a:ext>
              </a:extLst>
            </p:cNvPr>
            <p:cNvSpPr/>
            <p:nvPr/>
          </p:nvSpPr>
          <p:spPr>
            <a:xfrm>
              <a:off x="7352778" y="1969894"/>
              <a:ext cx="2948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89EC8A9-8B7A-4CD1-814B-8184426F3E2E}"/>
                </a:ext>
              </a:extLst>
            </p:cNvPr>
            <p:cNvSpPr/>
            <p:nvPr/>
          </p:nvSpPr>
          <p:spPr>
            <a:xfrm>
              <a:off x="8217075" y="1665822"/>
              <a:ext cx="20631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600" b="1" dirty="0">
                  <a:solidFill>
                    <a:srgbClr val="CA0035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lang="id-ID" sz="1600" b="1" dirty="0">
                <a:solidFill>
                  <a:srgbClr val="CA0035"/>
                </a:solidFill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56408C7-5AD1-49A7-AD69-AC1258836590}"/>
              </a:ext>
            </a:extLst>
          </p:cNvPr>
          <p:cNvGrpSpPr/>
          <p:nvPr/>
        </p:nvGrpSpPr>
        <p:grpSpPr>
          <a:xfrm>
            <a:off x="7352778" y="3357129"/>
            <a:ext cx="3513045" cy="827292"/>
            <a:chOff x="7352778" y="1665822"/>
            <a:chExt cx="3513045" cy="827292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424CB05-C743-48AB-8718-66E7ADF5EECB}"/>
                </a:ext>
              </a:extLst>
            </p:cNvPr>
            <p:cNvGrpSpPr/>
            <p:nvPr/>
          </p:nvGrpSpPr>
          <p:grpSpPr>
            <a:xfrm>
              <a:off x="10366497" y="1804322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162" name="Freeform: Shape 13">
                <a:extLst>
                  <a:ext uri="{FF2B5EF4-FFF2-40B4-BE49-F238E27FC236}">
                    <a16:creationId xmlns:a16="http://schemas.microsoft.com/office/drawing/2014/main" id="{F56CF617-2CA8-4276-94AC-4DEDDC848904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F18F01"/>
              </a:solidFill>
              <a:ln>
                <a:solidFill>
                  <a:srgbClr val="F18F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2243CCB-1609-4730-BBA1-2512A34DD8E4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F18F01"/>
              </a:solidFill>
              <a:ln>
                <a:solidFill>
                  <a:srgbClr val="F18F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>
                    <a:cs typeface="B Yekan" panose="00000400000000000000" pitchFamily="2" charset="-78"/>
                  </a:rPr>
                  <a:t>3</a:t>
                </a:r>
                <a:endParaRPr lang="id-ID" dirty="0"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8F9FB65-928B-4550-9D75-1F03E65E082E}"/>
                </a:ext>
              </a:extLst>
            </p:cNvPr>
            <p:cNvSpPr/>
            <p:nvPr/>
          </p:nvSpPr>
          <p:spPr>
            <a:xfrm>
              <a:off x="7352778" y="1969894"/>
              <a:ext cx="2948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66B2DF-461B-43BE-BBAF-1E6CDD19591C}"/>
                </a:ext>
              </a:extLst>
            </p:cNvPr>
            <p:cNvSpPr/>
            <p:nvPr/>
          </p:nvSpPr>
          <p:spPr>
            <a:xfrm>
              <a:off x="8317283" y="1665822"/>
              <a:ext cx="19629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a-IR" sz="1600" b="1" dirty="0">
                  <a:solidFill>
                    <a:srgbClr val="F18F01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lang="id-ID" sz="1600" b="1" dirty="0">
                <a:solidFill>
                  <a:srgbClr val="F18F01"/>
                </a:solidFill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3010C9F-DED8-40A9-A488-938AC3BB896E}"/>
              </a:ext>
            </a:extLst>
          </p:cNvPr>
          <p:cNvGrpSpPr/>
          <p:nvPr/>
        </p:nvGrpSpPr>
        <p:grpSpPr>
          <a:xfrm>
            <a:off x="7352778" y="4305186"/>
            <a:ext cx="3513045" cy="827292"/>
            <a:chOff x="7352778" y="1665822"/>
            <a:chExt cx="3513045" cy="827292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9DA8EA8-7A4D-4EF6-8DD4-C23B7DED0F8D}"/>
                </a:ext>
              </a:extLst>
            </p:cNvPr>
            <p:cNvGrpSpPr/>
            <p:nvPr/>
          </p:nvGrpSpPr>
          <p:grpSpPr>
            <a:xfrm>
              <a:off x="10366497" y="1804322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168" name="Freeform: Shape 13">
                <a:extLst>
                  <a:ext uri="{FF2B5EF4-FFF2-40B4-BE49-F238E27FC236}">
                    <a16:creationId xmlns:a16="http://schemas.microsoft.com/office/drawing/2014/main" id="{32F50590-D476-4A77-AC1A-213D49FAF2BF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0E5AA4"/>
              </a:solidFill>
              <a:ln>
                <a:solidFill>
                  <a:srgbClr val="0E5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09ABFA69-117A-4D1B-8FAE-DDB79F6503F5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0E5AA4"/>
              </a:solidFill>
              <a:ln>
                <a:solidFill>
                  <a:srgbClr val="0E5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>
                    <a:cs typeface="B Yekan" panose="00000400000000000000" pitchFamily="2" charset="-78"/>
                  </a:rPr>
                  <a:t>4</a:t>
                </a:r>
                <a:endParaRPr lang="id-ID" dirty="0"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8F3C835-DB58-43B7-86DA-5E04C59C1509}"/>
                </a:ext>
              </a:extLst>
            </p:cNvPr>
            <p:cNvSpPr/>
            <p:nvPr/>
          </p:nvSpPr>
          <p:spPr>
            <a:xfrm>
              <a:off x="7352778" y="1969894"/>
              <a:ext cx="2948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5418332-9D45-4B24-9DDE-AA46F489D3C0}"/>
                </a:ext>
              </a:extLst>
            </p:cNvPr>
            <p:cNvSpPr/>
            <p:nvPr/>
          </p:nvSpPr>
          <p:spPr>
            <a:xfrm>
              <a:off x="8317283" y="1665822"/>
              <a:ext cx="19629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600" b="1" dirty="0">
                  <a:solidFill>
                    <a:srgbClr val="0E5AA4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lang="id-ID" sz="1600" b="1" dirty="0">
                <a:solidFill>
                  <a:srgbClr val="0E5AA4"/>
                </a:solidFill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D7310DA-76A8-4536-9FC8-0B65BFA8E5E9}"/>
              </a:ext>
            </a:extLst>
          </p:cNvPr>
          <p:cNvGrpSpPr/>
          <p:nvPr/>
        </p:nvGrpSpPr>
        <p:grpSpPr>
          <a:xfrm>
            <a:off x="7352778" y="5294744"/>
            <a:ext cx="3513045" cy="827292"/>
            <a:chOff x="7352778" y="1665822"/>
            <a:chExt cx="3513045" cy="827292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C00A834-48C7-4896-91D4-B2E9D978CFC1}"/>
                </a:ext>
              </a:extLst>
            </p:cNvPr>
            <p:cNvGrpSpPr/>
            <p:nvPr/>
          </p:nvGrpSpPr>
          <p:grpSpPr>
            <a:xfrm>
              <a:off x="10366497" y="1804322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174" name="Freeform: Shape 13">
                <a:extLst>
                  <a:ext uri="{FF2B5EF4-FFF2-40B4-BE49-F238E27FC236}">
                    <a16:creationId xmlns:a16="http://schemas.microsoft.com/office/drawing/2014/main" id="{82B03017-A315-465B-8C7F-9911E4ADE640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A4327C34-1A68-47BF-9543-37EFF73369BE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>
                    <a:cs typeface="B Yekan" panose="00000400000000000000" pitchFamily="2" charset="-78"/>
                  </a:rPr>
                  <a:t>5</a:t>
                </a:r>
                <a:endParaRPr lang="id-ID" dirty="0"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C44231C-C57B-43DA-85F2-291FC5296E50}"/>
                </a:ext>
              </a:extLst>
            </p:cNvPr>
            <p:cNvSpPr/>
            <p:nvPr/>
          </p:nvSpPr>
          <p:spPr>
            <a:xfrm>
              <a:off x="7352778" y="1969894"/>
              <a:ext cx="2948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0158CB5-6224-49F4-B192-3AD0BE65A841}"/>
                </a:ext>
              </a:extLst>
            </p:cNvPr>
            <p:cNvSpPr/>
            <p:nvPr/>
          </p:nvSpPr>
          <p:spPr>
            <a:xfrm>
              <a:off x="8317283" y="1665822"/>
              <a:ext cx="19629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600" b="1" dirty="0">
                  <a:solidFill>
                    <a:schemeClr val="bg2">
                      <a:lumMod val="50000"/>
                    </a:schemeClr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lang="id-ID" sz="1600" b="1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2095AF6-8730-4391-B559-46B44AB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cs typeface="B Yekan" panose="00000400000000000000" pitchFamily="2" charset="-78"/>
              </a:rPr>
              <a:t>2</a:t>
            </a:r>
            <a:endParaRPr lang="en-US" b="1" dirty="0">
              <a:cs typeface="B Yekan" panose="00000400000000000000" pitchFamily="2" charset="-78"/>
            </a:endParaRPr>
          </a:p>
        </p:txBody>
      </p:sp>
      <p:pic>
        <p:nvPicPr>
          <p:cNvPr id="180" name="Picture Placeholder 178">
            <a:extLst>
              <a:ext uri="{FF2B5EF4-FFF2-40B4-BE49-F238E27FC236}">
                <a16:creationId xmlns:a16="http://schemas.microsoft.com/office/drawing/2014/main" id="{5A92674C-62E0-463B-9865-70E3F2AD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>
          <a:xfrm>
            <a:off x="1195095" y="4474463"/>
            <a:ext cx="2459220" cy="1844415"/>
          </a:xfrm>
          <a:prstGeom prst="rect">
            <a:avLst/>
          </a:prstGeom>
        </p:spPr>
      </p:pic>
      <p:pic>
        <p:nvPicPr>
          <p:cNvPr id="181" name="Picture Placeholder 178">
            <a:extLst>
              <a:ext uri="{FF2B5EF4-FFF2-40B4-BE49-F238E27FC236}">
                <a16:creationId xmlns:a16="http://schemas.microsoft.com/office/drawing/2014/main" id="{74D6713D-4995-48C0-AF92-6C32332AC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>
          <a:xfrm>
            <a:off x="3765992" y="4477872"/>
            <a:ext cx="2459220" cy="1844415"/>
          </a:xfrm>
          <a:prstGeom prst="rect">
            <a:avLst/>
          </a:prstGeom>
        </p:spPr>
      </p:pic>
      <p:pic>
        <p:nvPicPr>
          <p:cNvPr id="48" name="Picture Placeholder 178">
            <a:extLst>
              <a:ext uri="{FF2B5EF4-FFF2-40B4-BE49-F238E27FC236}">
                <a16:creationId xmlns:a16="http://schemas.microsoft.com/office/drawing/2014/main" id="{55228E0E-B2A0-4F43-A9AD-1DBEE834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>
          <a:xfrm>
            <a:off x="1822426" y="161656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44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C8A8E5-F71A-4753-8CD3-385D7584E844}"/>
              </a:ext>
            </a:extLst>
          </p:cNvPr>
          <p:cNvSpPr/>
          <p:nvPr/>
        </p:nvSpPr>
        <p:spPr>
          <a:xfrm>
            <a:off x="263335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نتیجه گیری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306F83-60D6-4002-8440-747D4971D767}"/>
              </a:ext>
            </a:extLst>
          </p:cNvPr>
          <p:cNvSpPr/>
          <p:nvPr/>
        </p:nvSpPr>
        <p:spPr>
          <a:xfrm>
            <a:off x="614449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مروری بر منابع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4D2D54-398F-4424-BA03-8924E5C68A14}"/>
              </a:ext>
            </a:extLst>
          </p:cNvPr>
          <p:cNvSpPr/>
          <p:nvPr/>
        </p:nvSpPr>
        <p:spPr>
          <a:xfrm>
            <a:off x="438892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مواد و روش‌ها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15C63-1139-40E0-AB72-FA87E7844D5D}"/>
              </a:ext>
            </a:extLst>
          </p:cNvPr>
          <p:cNvSpPr/>
          <p:nvPr/>
        </p:nvSpPr>
        <p:spPr>
          <a:xfrm>
            <a:off x="7900065" y="351687"/>
            <a:ext cx="1617788" cy="6916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مقدمه 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9C8635-69D5-4078-97E3-8EBB90B4F78F}"/>
              </a:ext>
            </a:extLst>
          </p:cNvPr>
          <p:cNvSpPr/>
          <p:nvPr/>
        </p:nvSpPr>
        <p:spPr>
          <a:xfrm>
            <a:off x="965563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طرح کلی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01D7A-3D6D-4578-BA3F-F73A0014F91A}"/>
              </a:ext>
            </a:extLst>
          </p:cNvPr>
          <p:cNvSpPr/>
          <p:nvPr/>
        </p:nvSpPr>
        <p:spPr>
          <a:xfrm>
            <a:off x="664358" y="1208492"/>
            <a:ext cx="10960274" cy="520505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5F24FE-DF35-4E63-8E28-0DE0176A3AFE}"/>
              </a:ext>
            </a:extLst>
          </p:cNvPr>
          <p:cNvSpPr/>
          <p:nvPr/>
        </p:nvSpPr>
        <p:spPr>
          <a:xfrm>
            <a:off x="87778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پیشنهادات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BB3E37-34ED-4B8A-AD7F-13FF8DF8D91A}"/>
              </a:ext>
            </a:extLst>
          </p:cNvPr>
          <p:cNvGrpSpPr/>
          <p:nvPr/>
        </p:nvGrpSpPr>
        <p:grpSpPr>
          <a:xfrm>
            <a:off x="6451331" y="1489441"/>
            <a:ext cx="4564597" cy="979461"/>
            <a:chOff x="6340025" y="675249"/>
            <a:chExt cx="4564597" cy="979461"/>
          </a:xfrm>
          <a:noFill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2A9CD42-57BC-4392-8CD4-D4862CCE07B2}"/>
                </a:ext>
              </a:extLst>
            </p:cNvPr>
            <p:cNvSpPr/>
            <p:nvPr/>
          </p:nvSpPr>
          <p:spPr>
            <a:xfrm>
              <a:off x="6340025" y="675249"/>
              <a:ext cx="4564597" cy="97946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94F2D21-FC11-41F5-8E74-FC8CE1CCED55}"/>
                </a:ext>
              </a:extLst>
            </p:cNvPr>
            <p:cNvSpPr/>
            <p:nvPr/>
          </p:nvSpPr>
          <p:spPr>
            <a:xfrm>
              <a:off x="6690327" y="865578"/>
              <a:ext cx="3723420" cy="584775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b="1" dirty="0">
                  <a:cs typeface="B Yekan" panose="00000400000000000000" pitchFamily="2" charset="-78"/>
                </a:rPr>
                <a:t>عنوان خود را وارد کنید</a:t>
              </a:r>
              <a:endParaRPr lang="en-US" sz="3200" b="1" dirty="0">
                <a:cs typeface="B Yekan" panose="00000400000000000000" pitchFamily="2" charset="-78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8BF1E1A-EE07-4F75-819C-60B9CFA7E988}"/>
              </a:ext>
            </a:extLst>
          </p:cNvPr>
          <p:cNvSpPr/>
          <p:nvPr/>
        </p:nvSpPr>
        <p:spPr>
          <a:xfrm>
            <a:off x="1176072" y="2460424"/>
            <a:ext cx="45645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07C7D-B60F-411D-B167-67D5A5A40415}"/>
              </a:ext>
            </a:extLst>
          </p:cNvPr>
          <p:cNvSpPr/>
          <p:nvPr/>
        </p:nvSpPr>
        <p:spPr>
          <a:xfrm>
            <a:off x="1176072" y="3700540"/>
            <a:ext cx="45645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1416EC-E14A-4DDD-8C63-3D817BA1DBCE}"/>
              </a:ext>
            </a:extLst>
          </p:cNvPr>
          <p:cNvSpPr/>
          <p:nvPr/>
        </p:nvSpPr>
        <p:spPr>
          <a:xfrm>
            <a:off x="1159950" y="4921786"/>
            <a:ext cx="456459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7B3AA1-F9E6-4B1F-974A-030998D3CBF8}"/>
              </a:ext>
            </a:extLst>
          </p:cNvPr>
          <p:cNvSpPr/>
          <p:nvPr/>
        </p:nvSpPr>
        <p:spPr>
          <a:xfrm>
            <a:off x="6451330" y="2461887"/>
            <a:ext cx="45645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A857F1-630A-4BA4-94C7-83C7EF75A97B}"/>
              </a:ext>
            </a:extLst>
          </p:cNvPr>
          <p:cNvSpPr/>
          <p:nvPr/>
        </p:nvSpPr>
        <p:spPr>
          <a:xfrm>
            <a:off x="6451330" y="3700540"/>
            <a:ext cx="45645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10A787-C439-46D3-834C-D55B97CAEAC8}"/>
              </a:ext>
            </a:extLst>
          </p:cNvPr>
          <p:cNvSpPr/>
          <p:nvPr/>
        </p:nvSpPr>
        <p:spPr>
          <a:xfrm>
            <a:off x="6451330" y="4958421"/>
            <a:ext cx="456459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C28E7FA-72F9-40F1-A614-05EBCC34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/>
              <a:t>3</a:t>
            </a:r>
            <a:endParaRPr lang="en-US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294A64-11FC-4F65-8D86-AAD2DCEEBFE2}"/>
              </a:ext>
            </a:extLst>
          </p:cNvPr>
          <p:cNvGrpSpPr/>
          <p:nvPr/>
        </p:nvGrpSpPr>
        <p:grpSpPr>
          <a:xfrm>
            <a:off x="1159949" y="1489441"/>
            <a:ext cx="4564597" cy="979461"/>
            <a:chOff x="6340025" y="675249"/>
            <a:chExt cx="4564597" cy="979461"/>
          </a:xfrm>
          <a:noFill/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6C3B5A-A212-43E4-AC8F-F1DB60845C4D}"/>
                </a:ext>
              </a:extLst>
            </p:cNvPr>
            <p:cNvSpPr/>
            <p:nvPr/>
          </p:nvSpPr>
          <p:spPr>
            <a:xfrm>
              <a:off x="6340025" y="675249"/>
              <a:ext cx="4564597" cy="979461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E3D2C1-63B8-4A11-9AE2-8EB53BF8AF36}"/>
                </a:ext>
              </a:extLst>
            </p:cNvPr>
            <p:cNvSpPr/>
            <p:nvPr/>
          </p:nvSpPr>
          <p:spPr>
            <a:xfrm>
              <a:off x="6690327" y="865578"/>
              <a:ext cx="3723420" cy="584775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3200" b="1" dirty="0">
                  <a:cs typeface="B Yekan" panose="00000400000000000000" pitchFamily="2" charset="-78"/>
                </a:rPr>
                <a:t>عنوان خود را وارد کنید</a:t>
              </a:r>
              <a:endParaRPr lang="en-US" sz="3200" b="1" dirty="0"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33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C8A8E5-F71A-4753-8CD3-385D7584E844}"/>
              </a:ext>
            </a:extLst>
          </p:cNvPr>
          <p:cNvSpPr/>
          <p:nvPr/>
        </p:nvSpPr>
        <p:spPr>
          <a:xfrm>
            <a:off x="263335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نتیجه گیری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306F83-60D6-4002-8440-747D4971D767}"/>
              </a:ext>
            </a:extLst>
          </p:cNvPr>
          <p:cNvSpPr/>
          <p:nvPr/>
        </p:nvSpPr>
        <p:spPr>
          <a:xfrm>
            <a:off x="6144495" y="351687"/>
            <a:ext cx="1617788" cy="6916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مروری بر منابع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4D2D54-398F-4424-BA03-8924E5C68A14}"/>
              </a:ext>
            </a:extLst>
          </p:cNvPr>
          <p:cNvSpPr/>
          <p:nvPr/>
        </p:nvSpPr>
        <p:spPr>
          <a:xfrm>
            <a:off x="438892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مواد و روش‌ها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15C63-1139-40E0-AB72-FA87E7844D5D}"/>
              </a:ext>
            </a:extLst>
          </p:cNvPr>
          <p:cNvSpPr/>
          <p:nvPr/>
        </p:nvSpPr>
        <p:spPr>
          <a:xfrm>
            <a:off x="790006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مقدمه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9C8635-69D5-4078-97E3-8EBB90B4F78F}"/>
              </a:ext>
            </a:extLst>
          </p:cNvPr>
          <p:cNvSpPr/>
          <p:nvPr/>
        </p:nvSpPr>
        <p:spPr>
          <a:xfrm>
            <a:off x="965563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طرح کلی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01D7A-3D6D-4578-BA3F-F73A0014F91A}"/>
              </a:ext>
            </a:extLst>
          </p:cNvPr>
          <p:cNvSpPr/>
          <p:nvPr/>
        </p:nvSpPr>
        <p:spPr>
          <a:xfrm>
            <a:off x="615863" y="1301261"/>
            <a:ext cx="10960274" cy="5205052"/>
          </a:xfrm>
          <a:prstGeom prst="rect">
            <a:avLst/>
          </a:prstGeom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5F24FE-DF35-4E63-8E28-0DE0176A3AFE}"/>
              </a:ext>
            </a:extLst>
          </p:cNvPr>
          <p:cNvSpPr/>
          <p:nvPr/>
        </p:nvSpPr>
        <p:spPr>
          <a:xfrm>
            <a:off x="87778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پیشنهادات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B5ED2DD-BE5D-41BE-9416-33154AC23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53" y="1723625"/>
            <a:ext cx="3628596" cy="4319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129F87-5532-4435-8266-E41841596BC2}"/>
              </a:ext>
            </a:extLst>
          </p:cNvPr>
          <p:cNvGrpSpPr/>
          <p:nvPr/>
        </p:nvGrpSpPr>
        <p:grpSpPr>
          <a:xfrm>
            <a:off x="1661551" y="2004158"/>
            <a:ext cx="3728241" cy="3654413"/>
            <a:chOff x="1661551" y="2004158"/>
            <a:chExt cx="3728241" cy="365441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5E8761-6147-4D04-98E3-FB0E3A56236A}"/>
                </a:ext>
              </a:extLst>
            </p:cNvPr>
            <p:cNvGrpSpPr/>
            <p:nvPr/>
          </p:nvGrpSpPr>
          <p:grpSpPr>
            <a:xfrm>
              <a:off x="4890466" y="2142658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70" name="Freeform: Shape 13">
                <a:extLst>
                  <a:ext uri="{FF2B5EF4-FFF2-40B4-BE49-F238E27FC236}">
                    <a16:creationId xmlns:a16="http://schemas.microsoft.com/office/drawing/2014/main" id="{0C9524FB-186E-4F1E-9F76-0989245FEE52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5B1646"/>
              </a:solidFill>
              <a:ln>
                <a:solidFill>
                  <a:srgbClr val="5B1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4FCF76D-8FD7-4FB4-8B67-B282C6EB1548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5B1646"/>
              </a:solidFill>
              <a:ln>
                <a:solidFill>
                  <a:srgbClr val="5B1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B Yekan" panose="00000400000000000000" pitchFamily="2" charset="-78"/>
                  </a:rPr>
                  <a:t>1</a:t>
                </a: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A097A7D-74CE-4527-82C8-4454B9B4D84F}"/>
                </a:ext>
              </a:extLst>
            </p:cNvPr>
            <p:cNvSpPr/>
            <p:nvPr/>
          </p:nvSpPr>
          <p:spPr>
            <a:xfrm>
              <a:off x="1661551" y="2308230"/>
              <a:ext cx="31640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61B579B-04F6-4869-8CAE-D83BB315492E}"/>
                </a:ext>
              </a:extLst>
            </p:cNvPr>
            <p:cNvSpPr/>
            <p:nvPr/>
          </p:nvSpPr>
          <p:spPr>
            <a:xfrm>
              <a:off x="2843408" y="2004158"/>
              <a:ext cx="1960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1646"/>
                  </a:solidFill>
                  <a:effectLst/>
                  <a:uLnTx/>
                  <a:uFillTx/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5B1646"/>
                </a:solidFill>
                <a:effectLst/>
                <a:uLnTx/>
                <a:uFillTx/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531ACD-0819-4E12-B9CE-8C4E6C8B05E7}"/>
                </a:ext>
              </a:extLst>
            </p:cNvPr>
            <p:cNvGrpSpPr/>
            <p:nvPr/>
          </p:nvGrpSpPr>
          <p:grpSpPr>
            <a:xfrm>
              <a:off x="4853512" y="3096152"/>
              <a:ext cx="536280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76" name="Freeform: Shape 13">
                <a:extLst>
                  <a:ext uri="{FF2B5EF4-FFF2-40B4-BE49-F238E27FC236}">
                    <a16:creationId xmlns:a16="http://schemas.microsoft.com/office/drawing/2014/main" id="{5242EB4B-C9F2-48BE-B770-12960501C2A6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CA0035"/>
              </a:solidFill>
              <a:ln>
                <a:solidFill>
                  <a:srgbClr val="CA00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64D52D7-5440-45CD-AB42-9BF7702FF4C7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CA0035"/>
              </a:solidFill>
              <a:ln>
                <a:solidFill>
                  <a:srgbClr val="CA00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B Yekan" panose="00000400000000000000" pitchFamily="2" charset="-78"/>
                  </a:rPr>
                  <a:t>2</a:t>
                </a: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A3BC700-C997-4710-9CF9-65F0CFD91A65}"/>
                </a:ext>
              </a:extLst>
            </p:cNvPr>
            <p:cNvSpPr/>
            <p:nvPr/>
          </p:nvSpPr>
          <p:spPr>
            <a:xfrm>
              <a:off x="1761197" y="3261724"/>
              <a:ext cx="30226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288818B-1F0E-41B9-892C-BCA2E9CB5DF8}"/>
                </a:ext>
              </a:extLst>
            </p:cNvPr>
            <p:cNvSpPr/>
            <p:nvPr/>
          </p:nvSpPr>
          <p:spPr>
            <a:xfrm>
              <a:off x="2654955" y="2957652"/>
              <a:ext cx="21059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35"/>
                  </a:solidFill>
                  <a:effectLst/>
                  <a:uLnTx/>
                  <a:uFillTx/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CA0035"/>
                </a:solidFill>
                <a:effectLst/>
                <a:uLnTx/>
                <a:uFillTx/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EDA9E75-5F5E-42DF-944C-3B6A07235F60}"/>
                </a:ext>
              </a:extLst>
            </p:cNvPr>
            <p:cNvGrpSpPr/>
            <p:nvPr/>
          </p:nvGrpSpPr>
          <p:grpSpPr>
            <a:xfrm>
              <a:off x="4890466" y="4021722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82" name="Freeform: Shape 13">
                <a:extLst>
                  <a:ext uri="{FF2B5EF4-FFF2-40B4-BE49-F238E27FC236}">
                    <a16:creationId xmlns:a16="http://schemas.microsoft.com/office/drawing/2014/main" id="{780B60E8-7537-441B-A9EA-F24BB0AFEEE6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F18F01"/>
              </a:solidFill>
              <a:ln>
                <a:solidFill>
                  <a:srgbClr val="F18F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0335EA3-6D58-4C60-A6F8-C5FB0B092AF1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F18F01"/>
              </a:solidFill>
              <a:ln>
                <a:solidFill>
                  <a:srgbClr val="F18F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B Yekan" panose="00000400000000000000" pitchFamily="2" charset="-78"/>
                  </a:rPr>
                  <a:t>3</a:t>
                </a: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C0E010C-F597-4627-ACC9-1AAF717B32C1}"/>
                </a:ext>
              </a:extLst>
            </p:cNvPr>
            <p:cNvSpPr/>
            <p:nvPr/>
          </p:nvSpPr>
          <p:spPr>
            <a:xfrm>
              <a:off x="1802954" y="4187294"/>
              <a:ext cx="30226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9C565F5-59FB-4A8A-866C-F2B2CEC146DC}"/>
                </a:ext>
              </a:extLst>
            </p:cNvPr>
            <p:cNvSpPr/>
            <p:nvPr/>
          </p:nvSpPr>
          <p:spPr>
            <a:xfrm>
              <a:off x="2931090" y="3883222"/>
              <a:ext cx="18731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8F01"/>
                  </a:solidFill>
                  <a:effectLst/>
                  <a:uLnTx/>
                  <a:uFillTx/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18F01"/>
                </a:solidFill>
                <a:effectLst/>
                <a:uLnTx/>
                <a:uFillTx/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4E24A28-810A-4568-B5C1-6DC6A8D14C4D}"/>
                </a:ext>
              </a:extLst>
            </p:cNvPr>
            <p:cNvGrpSpPr/>
            <p:nvPr/>
          </p:nvGrpSpPr>
          <p:grpSpPr>
            <a:xfrm>
              <a:off x="4890466" y="4969779"/>
              <a:ext cx="499326" cy="499326"/>
              <a:chOff x="6538714" y="1603273"/>
              <a:chExt cx="1132116" cy="1132116"/>
            </a:xfrm>
            <a:solidFill>
              <a:schemeClr val="accent3"/>
            </a:solidFill>
          </p:grpSpPr>
          <p:sp>
            <p:nvSpPr>
              <p:cNvPr id="88" name="Freeform: Shape 13">
                <a:extLst>
                  <a:ext uri="{FF2B5EF4-FFF2-40B4-BE49-F238E27FC236}">
                    <a16:creationId xmlns:a16="http://schemas.microsoft.com/office/drawing/2014/main" id="{C987E67A-1AD2-444D-AA59-DED8C92AF37A}"/>
                  </a:ext>
                </a:extLst>
              </p:cNvPr>
              <p:cNvSpPr/>
              <p:nvPr/>
            </p:nvSpPr>
            <p:spPr>
              <a:xfrm>
                <a:off x="6538714" y="1603273"/>
                <a:ext cx="1132116" cy="1132116"/>
              </a:xfrm>
              <a:custGeom>
                <a:avLst/>
                <a:gdLst>
                  <a:gd name="connsiteX0" fmla="*/ 566058 w 1132116"/>
                  <a:gd name="connsiteY0" fmla="*/ 0 h 1132116"/>
                  <a:gd name="connsiteX1" fmla="*/ 1132116 w 1132116"/>
                  <a:gd name="connsiteY1" fmla="*/ 566058 h 1132116"/>
                  <a:gd name="connsiteX2" fmla="*/ 566058 w 1132116"/>
                  <a:gd name="connsiteY2" fmla="*/ 1132116 h 1132116"/>
                  <a:gd name="connsiteX3" fmla="*/ 0 w 1132116"/>
                  <a:gd name="connsiteY3" fmla="*/ 566058 h 1132116"/>
                  <a:gd name="connsiteX4" fmla="*/ 566058 w 1132116"/>
                  <a:gd name="connsiteY4" fmla="*/ 0 h 1132116"/>
                  <a:gd name="connsiteX5" fmla="*/ 566053 w 1132116"/>
                  <a:gd name="connsiteY5" fmla="*/ 76795 h 1132116"/>
                  <a:gd name="connsiteX6" fmla="*/ 76791 w 1132116"/>
                  <a:gd name="connsiteY6" fmla="*/ 566057 h 1132116"/>
                  <a:gd name="connsiteX7" fmla="*/ 566053 w 1132116"/>
                  <a:gd name="connsiteY7" fmla="*/ 1055319 h 1132116"/>
                  <a:gd name="connsiteX8" fmla="*/ 1055315 w 1132116"/>
                  <a:gd name="connsiteY8" fmla="*/ 566057 h 1132116"/>
                  <a:gd name="connsiteX9" fmla="*/ 566053 w 1132116"/>
                  <a:gd name="connsiteY9" fmla="*/ 76795 h 11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2116" h="1132116">
                    <a:moveTo>
                      <a:pt x="566058" y="0"/>
                    </a:moveTo>
                    <a:cubicBezTo>
                      <a:pt x="878683" y="0"/>
                      <a:pt x="1132116" y="253433"/>
                      <a:pt x="1132116" y="566058"/>
                    </a:cubicBezTo>
                    <a:cubicBezTo>
                      <a:pt x="1132116" y="878683"/>
                      <a:pt x="878683" y="1132116"/>
                      <a:pt x="566058" y="1132116"/>
                    </a:cubicBezTo>
                    <a:cubicBezTo>
                      <a:pt x="253433" y="1132116"/>
                      <a:pt x="0" y="878683"/>
                      <a:pt x="0" y="566058"/>
                    </a:cubicBezTo>
                    <a:cubicBezTo>
                      <a:pt x="0" y="253433"/>
                      <a:pt x="253433" y="0"/>
                      <a:pt x="566058" y="0"/>
                    </a:cubicBezTo>
                    <a:close/>
                    <a:moveTo>
                      <a:pt x="566053" y="76795"/>
                    </a:moveTo>
                    <a:cubicBezTo>
                      <a:pt x="295841" y="76795"/>
                      <a:pt x="76791" y="295845"/>
                      <a:pt x="76791" y="566057"/>
                    </a:cubicBezTo>
                    <a:cubicBezTo>
                      <a:pt x="76791" y="836269"/>
                      <a:pt x="295841" y="1055319"/>
                      <a:pt x="566053" y="1055319"/>
                    </a:cubicBezTo>
                    <a:cubicBezTo>
                      <a:pt x="836265" y="1055319"/>
                      <a:pt x="1055315" y="836269"/>
                      <a:pt x="1055315" y="566057"/>
                    </a:cubicBezTo>
                    <a:cubicBezTo>
                      <a:pt x="1055315" y="295845"/>
                      <a:pt x="836265" y="76795"/>
                      <a:pt x="566053" y="76795"/>
                    </a:cubicBezTo>
                    <a:close/>
                  </a:path>
                </a:pathLst>
              </a:custGeom>
              <a:solidFill>
                <a:srgbClr val="0E5AA4"/>
              </a:solidFill>
              <a:ln>
                <a:solidFill>
                  <a:srgbClr val="0E5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35F6A82-6D66-4D02-8EFE-11B62B3B671D}"/>
                  </a:ext>
                </a:extLst>
              </p:cNvPr>
              <p:cNvSpPr/>
              <p:nvPr/>
            </p:nvSpPr>
            <p:spPr>
              <a:xfrm>
                <a:off x="6681562" y="1746121"/>
                <a:ext cx="846417" cy="846417"/>
              </a:xfrm>
              <a:prstGeom prst="ellipse">
                <a:avLst/>
              </a:prstGeom>
              <a:solidFill>
                <a:srgbClr val="0E5AA4"/>
              </a:solidFill>
              <a:ln>
                <a:solidFill>
                  <a:srgbClr val="0E5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B Yekan" panose="00000400000000000000" pitchFamily="2" charset="-78"/>
                  </a:rPr>
                  <a:t>4</a:t>
                </a: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354E0E1-C088-47C6-8927-9454BA0FA5EB}"/>
                </a:ext>
              </a:extLst>
            </p:cNvPr>
            <p:cNvSpPr/>
            <p:nvPr/>
          </p:nvSpPr>
          <p:spPr>
            <a:xfrm>
              <a:off x="1802954" y="5135351"/>
              <a:ext cx="30226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rPr>
                <a:t>در این قسمت چکیده‌ای بسیار کوتاه راجع به تیتر خود وارد کنید.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cs typeface="B Yekan" panose="00000400000000000000" pitchFamily="2" charset="-78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CC6430F-FBAF-4375-8598-B5E8306FB8C6}"/>
                </a:ext>
              </a:extLst>
            </p:cNvPr>
            <p:cNvSpPr/>
            <p:nvPr/>
          </p:nvSpPr>
          <p:spPr>
            <a:xfrm>
              <a:off x="2843408" y="4831279"/>
              <a:ext cx="1960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E5AA4"/>
                  </a:solidFill>
                  <a:effectLst/>
                  <a:uLnTx/>
                  <a:uFillTx/>
                  <a:latin typeface="Raleway" panose="020B0503030101060003" pitchFamily="34" charset="0"/>
                  <a:ea typeface="Times New Roman" panose="02020603050405020304" pitchFamily="18" charset="0"/>
                  <a:cs typeface="B Yekan" panose="00000400000000000000" pitchFamily="2" charset="-78"/>
                </a:rPr>
                <a:t>تیتر خود را وارد کنید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0E5AA4"/>
                </a:solidFill>
                <a:effectLst/>
                <a:uLnTx/>
                <a:uFillTx/>
                <a:latin typeface="Raleway" panose="020B0503030101060003" pitchFamily="34" charset="0"/>
                <a:cs typeface="B Yekan" panose="00000400000000000000" pitchFamily="2" charset="-78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5FC8C574-0332-4855-9354-4776A1006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"/>
          <a:stretch/>
        </p:blipFill>
        <p:spPr>
          <a:xfrm>
            <a:off x="12351538" y="1249980"/>
            <a:ext cx="3628596" cy="436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269C154-DB35-48EA-BC61-C6B1BF7BF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-1"/>
          <a:stretch/>
        </p:blipFill>
        <p:spPr>
          <a:xfrm>
            <a:off x="12351538" y="1283966"/>
            <a:ext cx="3628596" cy="4368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38C13-A8F2-4832-AD41-04E2E38E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cs typeface="B Yekan" panose="00000400000000000000" pitchFamily="2" charset="-78"/>
              </a:rPr>
              <a:t>4</a:t>
            </a:r>
            <a:endParaRPr lang="en-US" b="1" dirty="0">
              <a:cs typeface="B Yeka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8E38A-3A8B-412B-9D7A-F8BC3C2EA65D}"/>
              </a:ext>
            </a:extLst>
          </p:cNvPr>
          <p:cNvGrpSpPr/>
          <p:nvPr/>
        </p:nvGrpSpPr>
        <p:grpSpPr>
          <a:xfrm>
            <a:off x="-4017086" y="3220875"/>
            <a:ext cx="3728241" cy="3617004"/>
            <a:chOff x="-4017086" y="3220875"/>
            <a:chExt cx="3728241" cy="361700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597ED05-A5C2-4296-93C6-E34F66A9D5E9}"/>
                </a:ext>
              </a:extLst>
            </p:cNvPr>
            <p:cNvGrpSpPr/>
            <p:nvPr/>
          </p:nvGrpSpPr>
          <p:grpSpPr>
            <a:xfrm>
              <a:off x="-4017086" y="3220875"/>
              <a:ext cx="3728241" cy="827292"/>
              <a:chOff x="7137582" y="1665822"/>
              <a:chExt cx="3728241" cy="827292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E231944-8ADB-4613-B603-021748BE23A0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95" name="Freeform: Shape 13">
                  <a:extLst>
                    <a:ext uri="{FF2B5EF4-FFF2-40B4-BE49-F238E27FC236}">
                      <a16:creationId xmlns:a16="http://schemas.microsoft.com/office/drawing/2014/main" id="{D92E137F-2213-477F-8BBD-4C44BE894FF6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5B1646"/>
                </a:solidFill>
                <a:ln>
                  <a:solidFill>
                    <a:srgbClr val="5B1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5D3EB3B4-C39C-4B05-BB0F-C15F346633D5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5B1646"/>
                </a:solidFill>
                <a:ln>
                  <a:solidFill>
                    <a:srgbClr val="5B1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1C713D2-143B-4CB2-BDF4-DA5AB54A0CAF}"/>
                  </a:ext>
                </a:extLst>
              </p:cNvPr>
              <p:cNvSpPr/>
              <p:nvPr/>
            </p:nvSpPr>
            <p:spPr>
              <a:xfrm>
                <a:off x="7137582" y="1969894"/>
                <a:ext cx="31640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B6F0C08-D2BF-459F-B267-C9B2011BB7BC}"/>
                  </a:ext>
                </a:extLst>
              </p:cNvPr>
              <p:cNvSpPr/>
              <p:nvPr/>
            </p:nvSpPr>
            <p:spPr>
              <a:xfrm>
                <a:off x="8319439" y="1665822"/>
                <a:ext cx="19608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1646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1646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D753064-C830-45C8-9467-33919A77D6F4}"/>
                </a:ext>
              </a:extLst>
            </p:cNvPr>
            <p:cNvGrpSpPr/>
            <p:nvPr/>
          </p:nvGrpSpPr>
          <p:grpSpPr>
            <a:xfrm>
              <a:off x="-3917440" y="4174369"/>
              <a:ext cx="3628595" cy="827292"/>
              <a:chOff x="7487268" y="1665822"/>
              <a:chExt cx="3378555" cy="827292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04F79CB-83D8-4BCC-BBFD-C19831C335DE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01" name="Freeform: Shape 13">
                  <a:extLst>
                    <a:ext uri="{FF2B5EF4-FFF2-40B4-BE49-F238E27FC236}">
                      <a16:creationId xmlns:a16="http://schemas.microsoft.com/office/drawing/2014/main" id="{E7A9CC53-9E9A-40A7-8D47-585E16E16103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CA0035"/>
                </a:solidFill>
                <a:ln>
                  <a:solidFill>
                    <a:srgbClr val="CA00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A4EA6AF1-A962-41D7-9E6A-D673F3147368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CA0035"/>
                </a:solidFill>
                <a:ln>
                  <a:solidFill>
                    <a:srgbClr val="CA00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8D593BC-C735-43BF-8ACB-B90B1B1A0231}"/>
                  </a:ext>
                </a:extLst>
              </p:cNvPr>
              <p:cNvSpPr/>
              <p:nvPr/>
            </p:nvSpPr>
            <p:spPr>
              <a:xfrm>
                <a:off x="7487268" y="1969894"/>
                <a:ext cx="28143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14A28-785C-42BE-914E-D11BD99BD993}"/>
                  </a:ext>
                </a:extLst>
              </p:cNvPr>
              <p:cNvSpPr/>
              <p:nvPr/>
            </p:nvSpPr>
            <p:spPr>
              <a:xfrm>
                <a:off x="8319439" y="1665822"/>
                <a:ext cx="19608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A0035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35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8752538-19C4-4618-B524-DF4F43E49E4A}"/>
                </a:ext>
              </a:extLst>
            </p:cNvPr>
            <p:cNvGrpSpPr/>
            <p:nvPr/>
          </p:nvGrpSpPr>
          <p:grpSpPr>
            <a:xfrm>
              <a:off x="-3875683" y="5099939"/>
              <a:ext cx="3586838" cy="827292"/>
              <a:chOff x="7278985" y="1665822"/>
              <a:chExt cx="3586838" cy="827292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F774CCC-6D67-4D00-B58C-E1B551E0A576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07" name="Freeform: Shape 13">
                  <a:extLst>
                    <a:ext uri="{FF2B5EF4-FFF2-40B4-BE49-F238E27FC236}">
                      <a16:creationId xmlns:a16="http://schemas.microsoft.com/office/drawing/2014/main" id="{2DD7D6D7-C579-4F7A-9D1F-B35DEBC596E5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F18F01"/>
                </a:solidFill>
                <a:ln>
                  <a:solidFill>
                    <a:srgbClr val="F18F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043E0C0-30B2-4114-9BE4-96BAC6BC4B44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F18F01"/>
                </a:solidFill>
                <a:ln>
                  <a:solidFill>
                    <a:srgbClr val="F18F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194A3D5-A4EA-4FD9-8922-C5DB747C6017}"/>
                  </a:ext>
                </a:extLst>
              </p:cNvPr>
              <p:cNvSpPr/>
              <p:nvPr/>
            </p:nvSpPr>
            <p:spPr>
              <a:xfrm>
                <a:off x="7278985" y="1969894"/>
                <a:ext cx="30226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272027C-FFB9-4B08-9F75-EBF356B08615}"/>
                  </a:ext>
                </a:extLst>
              </p:cNvPr>
              <p:cNvSpPr/>
              <p:nvPr/>
            </p:nvSpPr>
            <p:spPr>
              <a:xfrm>
                <a:off x="8407121" y="1665822"/>
                <a:ext cx="18731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8F01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8F01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CCB0685-95BC-49A7-9E8B-75CBE9CF4B9A}"/>
                </a:ext>
              </a:extLst>
            </p:cNvPr>
            <p:cNvGrpSpPr/>
            <p:nvPr/>
          </p:nvGrpSpPr>
          <p:grpSpPr>
            <a:xfrm>
              <a:off x="-3881524" y="6010587"/>
              <a:ext cx="3586838" cy="827292"/>
              <a:chOff x="7278985" y="1665822"/>
              <a:chExt cx="3586838" cy="827292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9DD9263-14C7-411A-8E0A-755BCCAEE8F4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13" name="Freeform: Shape 13">
                  <a:extLst>
                    <a:ext uri="{FF2B5EF4-FFF2-40B4-BE49-F238E27FC236}">
                      <a16:creationId xmlns:a16="http://schemas.microsoft.com/office/drawing/2014/main" id="{22395CEF-F0AF-4599-B088-125F62F3DEB7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0E5AA4"/>
                </a:solidFill>
                <a:ln>
                  <a:solidFill>
                    <a:srgbClr val="0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F6009AD-49C6-4C10-9795-A1ACEA7E4879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0E5AA4"/>
                </a:solidFill>
                <a:ln>
                  <a:solidFill>
                    <a:srgbClr val="0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495299F-7FBF-4AA6-AB66-C69FCE271E71}"/>
                  </a:ext>
                </a:extLst>
              </p:cNvPr>
              <p:cNvSpPr/>
              <p:nvPr/>
            </p:nvSpPr>
            <p:spPr>
              <a:xfrm>
                <a:off x="7278985" y="1969894"/>
                <a:ext cx="30226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3E8BA1D-145E-4BD7-9E73-8D03E2FC9EE9}"/>
                  </a:ext>
                </a:extLst>
              </p:cNvPr>
              <p:cNvSpPr/>
              <p:nvPr/>
            </p:nvSpPr>
            <p:spPr>
              <a:xfrm>
                <a:off x="8319439" y="1665822"/>
                <a:ext cx="19608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E5AA4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E5AA4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D01F6F3-ACD7-4257-A085-6E4BBEA88592}"/>
              </a:ext>
            </a:extLst>
          </p:cNvPr>
          <p:cNvGrpSpPr/>
          <p:nvPr/>
        </p:nvGrpSpPr>
        <p:grpSpPr>
          <a:xfrm>
            <a:off x="-4457246" y="209587"/>
            <a:ext cx="3728241" cy="3617004"/>
            <a:chOff x="-4017086" y="3220875"/>
            <a:chExt cx="3728241" cy="361700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83AA4E7-183E-4E80-9F40-AC7892C2FAE5}"/>
                </a:ext>
              </a:extLst>
            </p:cNvPr>
            <p:cNvGrpSpPr/>
            <p:nvPr/>
          </p:nvGrpSpPr>
          <p:grpSpPr>
            <a:xfrm>
              <a:off x="-4017086" y="3220875"/>
              <a:ext cx="3728241" cy="827292"/>
              <a:chOff x="7137582" y="1665822"/>
              <a:chExt cx="3728241" cy="827292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80C3620-C94F-47B5-BC12-7B2F24FDC5BA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38" name="Freeform: Shape 13">
                  <a:extLst>
                    <a:ext uri="{FF2B5EF4-FFF2-40B4-BE49-F238E27FC236}">
                      <a16:creationId xmlns:a16="http://schemas.microsoft.com/office/drawing/2014/main" id="{790A5B10-5EAE-46D4-A4AF-AD5DCF8E1390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5B1646"/>
                </a:solidFill>
                <a:ln>
                  <a:solidFill>
                    <a:srgbClr val="5B1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B2DBBB3B-E5A4-4914-A768-80D416D58C03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5B1646"/>
                </a:solidFill>
                <a:ln>
                  <a:solidFill>
                    <a:srgbClr val="5B1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4097588-72A7-4314-AE46-F0EB0D099C24}"/>
                  </a:ext>
                </a:extLst>
              </p:cNvPr>
              <p:cNvSpPr/>
              <p:nvPr/>
            </p:nvSpPr>
            <p:spPr>
              <a:xfrm>
                <a:off x="7137582" y="1969894"/>
                <a:ext cx="31640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98ECFFA-A5EE-4C15-B7F6-A311F4D11649}"/>
                  </a:ext>
                </a:extLst>
              </p:cNvPr>
              <p:cNvSpPr/>
              <p:nvPr/>
            </p:nvSpPr>
            <p:spPr>
              <a:xfrm>
                <a:off x="8319439" y="1665822"/>
                <a:ext cx="19608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1646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1646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07647D1-A134-4563-B0C8-2E4FAB024745}"/>
                </a:ext>
              </a:extLst>
            </p:cNvPr>
            <p:cNvGrpSpPr/>
            <p:nvPr/>
          </p:nvGrpSpPr>
          <p:grpSpPr>
            <a:xfrm>
              <a:off x="-3917440" y="4174369"/>
              <a:ext cx="3628595" cy="827292"/>
              <a:chOff x="7487268" y="1665822"/>
              <a:chExt cx="3378555" cy="827292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40A6D42-2E21-455F-A46D-2DAF7C5D0675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33" name="Freeform: Shape 13">
                  <a:extLst>
                    <a:ext uri="{FF2B5EF4-FFF2-40B4-BE49-F238E27FC236}">
                      <a16:creationId xmlns:a16="http://schemas.microsoft.com/office/drawing/2014/main" id="{B662A734-83EF-4E86-8389-397391BCAAFF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CA0035"/>
                </a:solidFill>
                <a:ln>
                  <a:solidFill>
                    <a:srgbClr val="CA00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C2816C2-75D3-4F5E-984F-19C9E94CFC55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CA0035"/>
                </a:solidFill>
                <a:ln>
                  <a:solidFill>
                    <a:srgbClr val="CA00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E3D601F-1C07-48CC-AA25-BD3EBB3E57A0}"/>
                  </a:ext>
                </a:extLst>
              </p:cNvPr>
              <p:cNvSpPr/>
              <p:nvPr/>
            </p:nvSpPr>
            <p:spPr>
              <a:xfrm>
                <a:off x="7487268" y="1969894"/>
                <a:ext cx="28143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0EA3726-751C-4330-8098-8D44671C1EE6}"/>
                  </a:ext>
                </a:extLst>
              </p:cNvPr>
              <p:cNvSpPr/>
              <p:nvPr/>
            </p:nvSpPr>
            <p:spPr>
              <a:xfrm>
                <a:off x="8319439" y="1665822"/>
                <a:ext cx="19608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A0035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35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A983AC1-DD06-4834-B914-1560C9B38DA4}"/>
                </a:ext>
              </a:extLst>
            </p:cNvPr>
            <p:cNvGrpSpPr/>
            <p:nvPr/>
          </p:nvGrpSpPr>
          <p:grpSpPr>
            <a:xfrm>
              <a:off x="-3875683" y="5099939"/>
              <a:ext cx="3586838" cy="827292"/>
              <a:chOff x="7278985" y="1665822"/>
              <a:chExt cx="3586838" cy="82729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B5CBDFF-AE3E-4F00-92F1-377B7F069BBC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28" name="Freeform: Shape 13">
                  <a:extLst>
                    <a:ext uri="{FF2B5EF4-FFF2-40B4-BE49-F238E27FC236}">
                      <a16:creationId xmlns:a16="http://schemas.microsoft.com/office/drawing/2014/main" id="{A61D5F1F-7FB5-49AF-8DCA-6095BB0386F9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F18F01"/>
                </a:solidFill>
                <a:ln>
                  <a:solidFill>
                    <a:srgbClr val="F18F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C16CCE68-B94C-4413-A485-FAAD47DBB942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F18F01"/>
                </a:solidFill>
                <a:ln>
                  <a:solidFill>
                    <a:srgbClr val="F18F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914369-0CC5-4AB7-A711-C764FBFC6CBB}"/>
                  </a:ext>
                </a:extLst>
              </p:cNvPr>
              <p:cNvSpPr/>
              <p:nvPr/>
            </p:nvSpPr>
            <p:spPr>
              <a:xfrm>
                <a:off x="7278985" y="1969894"/>
                <a:ext cx="30226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50AC776-2347-4791-B56F-E0A7A437CA4B}"/>
                  </a:ext>
                </a:extLst>
              </p:cNvPr>
              <p:cNvSpPr/>
              <p:nvPr/>
            </p:nvSpPr>
            <p:spPr>
              <a:xfrm>
                <a:off x="8407121" y="1665822"/>
                <a:ext cx="18731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8F01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18F01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49F9BAB-B64B-4C80-83EF-1DAF01F6BE9E}"/>
                </a:ext>
              </a:extLst>
            </p:cNvPr>
            <p:cNvGrpSpPr/>
            <p:nvPr/>
          </p:nvGrpSpPr>
          <p:grpSpPr>
            <a:xfrm>
              <a:off x="-3881524" y="6010587"/>
              <a:ext cx="3586838" cy="827292"/>
              <a:chOff x="7278985" y="1665822"/>
              <a:chExt cx="3586838" cy="827292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C407AD8D-77ED-4D59-B7A9-B0FCA5BBDB82}"/>
                  </a:ext>
                </a:extLst>
              </p:cNvPr>
              <p:cNvGrpSpPr/>
              <p:nvPr/>
            </p:nvGrpSpPr>
            <p:grpSpPr>
              <a:xfrm>
                <a:off x="10366497" y="1804322"/>
                <a:ext cx="499326" cy="499326"/>
                <a:chOff x="6538714" y="1603273"/>
                <a:chExt cx="1132116" cy="1132116"/>
              </a:xfrm>
              <a:solidFill>
                <a:schemeClr val="accent3"/>
              </a:solidFill>
            </p:grpSpPr>
            <p:sp>
              <p:nvSpPr>
                <p:cNvPr id="123" name="Freeform: Shape 13">
                  <a:extLst>
                    <a:ext uri="{FF2B5EF4-FFF2-40B4-BE49-F238E27FC236}">
                      <a16:creationId xmlns:a16="http://schemas.microsoft.com/office/drawing/2014/main" id="{884A304F-0751-4A3C-939F-51300913A42D}"/>
                    </a:ext>
                  </a:extLst>
                </p:cNvPr>
                <p:cNvSpPr/>
                <p:nvPr/>
              </p:nvSpPr>
              <p:spPr>
                <a:xfrm>
                  <a:off x="6538714" y="1603273"/>
                  <a:ext cx="1132116" cy="1132116"/>
                </a:xfrm>
                <a:custGeom>
                  <a:avLst/>
                  <a:gdLst>
                    <a:gd name="connsiteX0" fmla="*/ 566058 w 1132116"/>
                    <a:gd name="connsiteY0" fmla="*/ 0 h 1132116"/>
                    <a:gd name="connsiteX1" fmla="*/ 1132116 w 1132116"/>
                    <a:gd name="connsiteY1" fmla="*/ 566058 h 1132116"/>
                    <a:gd name="connsiteX2" fmla="*/ 566058 w 1132116"/>
                    <a:gd name="connsiteY2" fmla="*/ 1132116 h 1132116"/>
                    <a:gd name="connsiteX3" fmla="*/ 0 w 1132116"/>
                    <a:gd name="connsiteY3" fmla="*/ 566058 h 1132116"/>
                    <a:gd name="connsiteX4" fmla="*/ 566058 w 1132116"/>
                    <a:gd name="connsiteY4" fmla="*/ 0 h 1132116"/>
                    <a:gd name="connsiteX5" fmla="*/ 566053 w 1132116"/>
                    <a:gd name="connsiteY5" fmla="*/ 76795 h 1132116"/>
                    <a:gd name="connsiteX6" fmla="*/ 76791 w 1132116"/>
                    <a:gd name="connsiteY6" fmla="*/ 566057 h 1132116"/>
                    <a:gd name="connsiteX7" fmla="*/ 566053 w 1132116"/>
                    <a:gd name="connsiteY7" fmla="*/ 1055319 h 1132116"/>
                    <a:gd name="connsiteX8" fmla="*/ 1055315 w 1132116"/>
                    <a:gd name="connsiteY8" fmla="*/ 566057 h 1132116"/>
                    <a:gd name="connsiteX9" fmla="*/ 566053 w 1132116"/>
                    <a:gd name="connsiteY9" fmla="*/ 76795 h 113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2116" h="1132116">
                      <a:moveTo>
                        <a:pt x="566058" y="0"/>
                      </a:moveTo>
                      <a:cubicBezTo>
                        <a:pt x="878683" y="0"/>
                        <a:pt x="1132116" y="253433"/>
                        <a:pt x="1132116" y="566058"/>
                      </a:cubicBezTo>
                      <a:cubicBezTo>
                        <a:pt x="1132116" y="878683"/>
                        <a:pt x="878683" y="1132116"/>
                        <a:pt x="566058" y="1132116"/>
                      </a:cubicBezTo>
                      <a:cubicBezTo>
                        <a:pt x="253433" y="1132116"/>
                        <a:pt x="0" y="878683"/>
                        <a:pt x="0" y="566058"/>
                      </a:cubicBezTo>
                      <a:cubicBezTo>
                        <a:pt x="0" y="253433"/>
                        <a:pt x="253433" y="0"/>
                        <a:pt x="566058" y="0"/>
                      </a:cubicBezTo>
                      <a:close/>
                      <a:moveTo>
                        <a:pt x="566053" y="76795"/>
                      </a:moveTo>
                      <a:cubicBezTo>
                        <a:pt x="295841" y="76795"/>
                        <a:pt x="76791" y="295845"/>
                        <a:pt x="76791" y="566057"/>
                      </a:cubicBezTo>
                      <a:cubicBezTo>
                        <a:pt x="76791" y="836269"/>
                        <a:pt x="295841" y="1055319"/>
                        <a:pt x="566053" y="1055319"/>
                      </a:cubicBezTo>
                      <a:cubicBezTo>
                        <a:pt x="836265" y="1055319"/>
                        <a:pt x="1055315" y="836269"/>
                        <a:pt x="1055315" y="566057"/>
                      </a:cubicBezTo>
                      <a:cubicBezTo>
                        <a:pt x="1055315" y="295845"/>
                        <a:pt x="836265" y="76795"/>
                        <a:pt x="566053" y="76795"/>
                      </a:cubicBezTo>
                      <a:close/>
                    </a:path>
                  </a:pathLst>
                </a:custGeom>
                <a:solidFill>
                  <a:srgbClr val="0E5AA4"/>
                </a:solidFill>
                <a:ln>
                  <a:solidFill>
                    <a:srgbClr val="0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70754FA8-3867-4942-ADF3-B9D3A5A8B363}"/>
                    </a:ext>
                  </a:extLst>
                </p:cNvPr>
                <p:cNvSpPr/>
                <p:nvPr/>
              </p:nvSpPr>
              <p:spPr>
                <a:xfrm>
                  <a:off x="6681562" y="1746121"/>
                  <a:ext cx="846417" cy="846417"/>
                </a:xfrm>
                <a:prstGeom prst="ellipse">
                  <a:avLst/>
                </a:prstGeom>
                <a:solidFill>
                  <a:srgbClr val="0E5AA4"/>
                </a:solidFill>
                <a:ln>
                  <a:solidFill>
                    <a:srgbClr val="0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1248163-1CBB-47EE-8B9A-AAD806505049}"/>
                  </a:ext>
                </a:extLst>
              </p:cNvPr>
              <p:cNvSpPr/>
              <p:nvPr/>
            </p:nvSpPr>
            <p:spPr>
              <a:xfrm>
                <a:off x="7278985" y="1969894"/>
                <a:ext cx="30226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w Cen MT" panose="020B0602020104020603" pitchFamily="34" charset="0"/>
                    <a:cs typeface="B Yekan" panose="00000400000000000000" pitchFamily="2" charset="-78"/>
                  </a:rPr>
                  <a:t>در این قسمت چکیده‌ای بسیار کوتاه راجع به تیتر خود وارد کنید.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cs typeface="B Yekan" panose="00000400000000000000" pitchFamily="2" charset="-78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60F8805-1E7C-40BA-B85D-E68EEA07CE84}"/>
                  </a:ext>
                </a:extLst>
              </p:cNvPr>
              <p:cNvSpPr/>
              <p:nvPr/>
            </p:nvSpPr>
            <p:spPr>
              <a:xfrm>
                <a:off x="8319439" y="1665822"/>
                <a:ext cx="19608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E5AA4"/>
                    </a:solidFill>
                    <a:effectLst/>
                    <a:uLnTx/>
                    <a:uFillTx/>
                    <a:latin typeface="Raleway" panose="020B0503030101060003" pitchFamily="34" charset="0"/>
                    <a:ea typeface="Times New Roman" panose="02020603050405020304" pitchFamily="18" charset="0"/>
                    <a:cs typeface="B Yekan" panose="00000400000000000000" pitchFamily="2" charset="-78"/>
                  </a:rPr>
                  <a:t>تیتر خود را وارد کنید</a:t>
                </a: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E5AA4"/>
                  </a:solidFill>
                  <a:effectLst/>
                  <a:uLnTx/>
                  <a:uFillTx/>
                  <a:latin typeface="Raleway" panose="020B0503030101060003" pitchFamily="34" charset="0"/>
                  <a:cs typeface="B Yeka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30961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44779 0.0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6719 -0.176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-88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44675 0.0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50221 0.2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C8A8E5-F71A-4753-8CD3-385D7584E844}"/>
              </a:ext>
            </a:extLst>
          </p:cNvPr>
          <p:cNvSpPr/>
          <p:nvPr/>
        </p:nvSpPr>
        <p:spPr>
          <a:xfrm>
            <a:off x="263335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نتیجه گیری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306F83-60D6-4002-8440-747D4971D767}"/>
              </a:ext>
            </a:extLst>
          </p:cNvPr>
          <p:cNvSpPr/>
          <p:nvPr/>
        </p:nvSpPr>
        <p:spPr>
          <a:xfrm>
            <a:off x="614449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مروری بر منابع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4D2D54-398F-4424-BA03-8924E5C68A14}"/>
              </a:ext>
            </a:extLst>
          </p:cNvPr>
          <p:cNvSpPr/>
          <p:nvPr/>
        </p:nvSpPr>
        <p:spPr>
          <a:xfrm>
            <a:off x="4388925" y="351687"/>
            <a:ext cx="1617788" cy="6916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مواد و روش‌ها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15C63-1139-40E0-AB72-FA87E7844D5D}"/>
              </a:ext>
            </a:extLst>
          </p:cNvPr>
          <p:cNvSpPr/>
          <p:nvPr/>
        </p:nvSpPr>
        <p:spPr>
          <a:xfrm>
            <a:off x="790006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مقدمه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9C8635-69D5-4078-97E3-8EBB90B4F78F}"/>
              </a:ext>
            </a:extLst>
          </p:cNvPr>
          <p:cNvSpPr/>
          <p:nvPr/>
        </p:nvSpPr>
        <p:spPr>
          <a:xfrm>
            <a:off x="965563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طرح کلی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01D7A-3D6D-4578-BA3F-F73A0014F91A}"/>
              </a:ext>
            </a:extLst>
          </p:cNvPr>
          <p:cNvSpPr/>
          <p:nvPr/>
        </p:nvSpPr>
        <p:spPr>
          <a:xfrm>
            <a:off x="615863" y="1301261"/>
            <a:ext cx="10960274" cy="5205052"/>
          </a:xfrm>
          <a:prstGeom prst="rect">
            <a:avLst/>
          </a:prstGeom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5F24FE-DF35-4E63-8E28-0DE0176A3AFE}"/>
              </a:ext>
            </a:extLst>
          </p:cNvPr>
          <p:cNvSpPr/>
          <p:nvPr/>
        </p:nvSpPr>
        <p:spPr>
          <a:xfrm>
            <a:off x="87778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پیشنهادات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F17F1D-3C7C-4583-BB5B-D4941AB9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>
                <a:cs typeface="B Yekan" panose="00000400000000000000" pitchFamily="2" charset="-78"/>
              </a:rPr>
              <a:t>5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281D5C-B73D-4155-B0AD-D217F23D797D}"/>
              </a:ext>
            </a:extLst>
          </p:cNvPr>
          <p:cNvSpPr/>
          <p:nvPr/>
        </p:nvSpPr>
        <p:spPr>
          <a:xfrm>
            <a:off x="9014727" y="1953617"/>
            <a:ext cx="199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5B1646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لورم ایپسوم</a:t>
            </a:r>
            <a:endParaRPr lang="id-ID" sz="2400" b="1" dirty="0">
              <a:solidFill>
                <a:srgbClr val="5B1646"/>
              </a:solidFill>
              <a:latin typeface="Raleway" panose="020B0503030101060003" pitchFamily="34" charset="0"/>
              <a:cs typeface="B Yekan" panose="000004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A9BF42-E7B6-4B60-8EBC-C2D3BE469171}"/>
              </a:ext>
            </a:extLst>
          </p:cNvPr>
          <p:cNvSpPr/>
          <p:nvPr/>
        </p:nvSpPr>
        <p:spPr>
          <a:xfrm>
            <a:off x="6953389" y="2431225"/>
            <a:ext cx="412267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1600" dirty="0">
                <a:cs typeface="B Yekan" panose="00000400000000000000" pitchFamily="2" charset="-78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EEEF7DC-A005-45F4-B0EB-7AC5959D5A38}"/>
              </a:ext>
            </a:extLst>
          </p:cNvPr>
          <p:cNvSpPr/>
          <p:nvPr/>
        </p:nvSpPr>
        <p:spPr>
          <a:xfrm>
            <a:off x="10506106" y="3521822"/>
            <a:ext cx="548640" cy="548640"/>
          </a:xfrm>
          <a:prstGeom prst="ellipse">
            <a:avLst/>
          </a:prstGeom>
          <a:solidFill>
            <a:srgbClr val="CA0035"/>
          </a:solidFill>
          <a:ln>
            <a:solidFill>
              <a:srgbClr val="CA0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Yekan" panose="00000400000000000000" pitchFamily="2" charset="-78"/>
              </a:rPr>
              <a:t>1</a:t>
            </a:r>
            <a:endParaRPr lang="en-US" b="1" dirty="0">
              <a:cs typeface="B Yekan" panose="000004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1A37AD-70DA-48CF-8FF8-634C1E4D8775}"/>
              </a:ext>
            </a:extLst>
          </p:cNvPr>
          <p:cNvSpPr/>
          <p:nvPr/>
        </p:nvSpPr>
        <p:spPr>
          <a:xfrm>
            <a:off x="9170513" y="3521822"/>
            <a:ext cx="1335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rgbClr val="CA0035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لورم ایپسوم</a:t>
            </a:r>
            <a:endParaRPr lang="id-ID" sz="1400" b="1" dirty="0">
              <a:solidFill>
                <a:srgbClr val="CA0035"/>
              </a:solidFill>
              <a:latin typeface="Raleway" panose="020B0503030101060003" pitchFamily="34" charset="0"/>
              <a:cs typeface="B Yekan" panose="000004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2EC06A-88AE-4A65-9A51-807B0970E648}"/>
              </a:ext>
            </a:extLst>
          </p:cNvPr>
          <p:cNvSpPr/>
          <p:nvPr/>
        </p:nvSpPr>
        <p:spPr>
          <a:xfrm>
            <a:off x="7037768" y="3833614"/>
            <a:ext cx="34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chemeClr val="bg2">
                    <a:lumMod val="25000"/>
                  </a:schemeClr>
                </a:solidFill>
                <a:cs typeface="B Yekan" panose="00000400000000000000" pitchFamily="2" charset="-78"/>
              </a:rPr>
              <a:t>لورم ایپسوم متن ساختگی با تولید سادگی نامفهوم از صنعت چاپ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54" name="Picture Placeholder 27">
            <a:extLst>
              <a:ext uri="{FF2B5EF4-FFF2-40B4-BE49-F238E27FC236}">
                <a16:creationId xmlns:a16="http://schemas.microsoft.com/office/drawing/2014/main" id="{B213CDCD-4576-4E5C-B4C8-6AFEBDCF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19" y="2278303"/>
            <a:ext cx="2789281" cy="186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Placeholder 31">
            <a:extLst>
              <a:ext uri="{FF2B5EF4-FFF2-40B4-BE49-F238E27FC236}">
                <a16:creationId xmlns:a16="http://schemas.microsoft.com/office/drawing/2014/main" id="{1B6D06B6-26F6-40D4-A7FD-9E96EFBFD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526" y="2872596"/>
            <a:ext cx="2768195" cy="209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Placeholder 24">
            <a:extLst>
              <a:ext uri="{FF2B5EF4-FFF2-40B4-BE49-F238E27FC236}">
                <a16:creationId xmlns:a16="http://schemas.microsoft.com/office/drawing/2014/main" id="{F13B51D9-596B-4299-B8B3-0841F3FF6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028" y="3920130"/>
            <a:ext cx="2799828" cy="208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701380FF-4671-4F38-85D5-07C4868320EF}"/>
              </a:ext>
            </a:extLst>
          </p:cNvPr>
          <p:cNvSpPr/>
          <p:nvPr/>
        </p:nvSpPr>
        <p:spPr>
          <a:xfrm>
            <a:off x="10506310" y="4702898"/>
            <a:ext cx="548640" cy="548640"/>
          </a:xfrm>
          <a:prstGeom prst="ellipse">
            <a:avLst/>
          </a:prstGeom>
          <a:solidFill>
            <a:srgbClr val="F18F01"/>
          </a:solidFill>
          <a:ln>
            <a:solidFill>
              <a:srgbClr val="F1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Yekan" panose="00000400000000000000" pitchFamily="2" charset="-78"/>
              </a:rPr>
              <a:t>2</a:t>
            </a:r>
            <a:endParaRPr lang="en-US" b="1" dirty="0">
              <a:cs typeface="B Yekan" panose="000004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647D6A-C78B-436E-85A7-BA318114B041}"/>
              </a:ext>
            </a:extLst>
          </p:cNvPr>
          <p:cNvSpPr/>
          <p:nvPr/>
        </p:nvSpPr>
        <p:spPr>
          <a:xfrm>
            <a:off x="9170717" y="4702898"/>
            <a:ext cx="1335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rgbClr val="F18F01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B Yekan" panose="00000400000000000000" pitchFamily="2" charset="-78"/>
              </a:rPr>
              <a:t>لورم اپسوم</a:t>
            </a:r>
            <a:endParaRPr lang="id-ID" sz="1400" b="1" dirty="0">
              <a:solidFill>
                <a:srgbClr val="F18F01"/>
              </a:solidFill>
              <a:latin typeface="Raleway" panose="020B0503030101060003" pitchFamily="34" charset="0"/>
              <a:cs typeface="B Yekan" panose="000004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18FC23-F9CC-4C0A-84C6-4879FE14EFE1}"/>
              </a:ext>
            </a:extLst>
          </p:cNvPr>
          <p:cNvSpPr/>
          <p:nvPr/>
        </p:nvSpPr>
        <p:spPr>
          <a:xfrm>
            <a:off x="7037972" y="5014690"/>
            <a:ext cx="34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solidFill>
                  <a:schemeClr val="bg2">
                    <a:lumMod val="25000"/>
                  </a:schemeClr>
                </a:solidFill>
                <a:cs typeface="B Yekan" panose="00000400000000000000" pitchFamily="2" charset="-78"/>
              </a:rPr>
              <a:t>لورم ایپسوم متن ساختگی با تولید سادگی نامفهوم از صنعت چاپ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24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7" grpId="0" animBg="1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C8A8E5-F71A-4753-8CD3-385D7584E844}"/>
              </a:ext>
            </a:extLst>
          </p:cNvPr>
          <p:cNvSpPr/>
          <p:nvPr/>
        </p:nvSpPr>
        <p:spPr>
          <a:xfrm>
            <a:off x="2633355" y="351687"/>
            <a:ext cx="1617788" cy="6916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نتیجه گیری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306F83-60D6-4002-8440-747D4971D767}"/>
              </a:ext>
            </a:extLst>
          </p:cNvPr>
          <p:cNvSpPr/>
          <p:nvPr/>
        </p:nvSpPr>
        <p:spPr>
          <a:xfrm>
            <a:off x="614449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مروری بر منابع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4D2D54-398F-4424-BA03-8924E5C68A14}"/>
              </a:ext>
            </a:extLst>
          </p:cNvPr>
          <p:cNvSpPr/>
          <p:nvPr/>
        </p:nvSpPr>
        <p:spPr>
          <a:xfrm>
            <a:off x="438892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مواد و روش‌ها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15C63-1139-40E0-AB72-FA87E7844D5D}"/>
              </a:ext>
            </a:extLst>
          </p:cNvPr>
          <p:cNvSpPr/>
          <p:nvPr/>
        </p:nvSpPr>
        <p:spPr>
          <a:xfrm>
            <a:off x="790006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مقدمه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9C8635-69D5-4078-97E3-8EBB90B4F78F}"/>
              </a:ext>
            </a:extLst>
          </p:cNvPr>
          <p:cNvSpPr/>
          <p:nvPr/>
        </p:nvSpPr>
        <p:spPr>
          <a:xfrm>
            <a:off x="965563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طرح کلی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01D7A-3D6D-4578-BA3F-F73A0014F91A}"/>
              </a:ext>
            </a:extLst>
          </p:cNvPr>
          <p:cNvSpPr/>
          <p:nvPr/>
        </p:nvSpPr>
        <p:spPr>
          <a:xfrm>
            <a:off x="615863" y="1301261"/>
            <a:ext cx="10960274" cy="5205052"/>
          </a:xfrm>
          <a:prstGeom prst="rect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5F24FE-DF35-4E63-8E28-0DE0176A3AFE}"/>
              </a:ext>
            </a:extLst>
          </p:cNvPr>
          <p:cNvSpPr/>
          <p:nvPr/>
        </p:nvSpPr>
        <p:spPr>
          <a:xfrm>
            <a:off x="87778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پیشنهادات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0562AD7A-8174-4E5F-AA60-1523CDE547E2}"/>
              </a:ext>
            </a:extLst>
          </p:cNvPr>
          <p:cNvSpPr/>
          <p:nvPr/>
        </p:nvSpPr>
        <p:spPr>
          <a:xfrm>
            <a:off x="6144495" y="1691407"/>
            <a:ext cx="3986344" cy="808565"/>
          </a:xfrm>
          <a:prstGeom prst="roundRect">
            <a:avLst/>
          </a:prstGeom>
          <a:gradFill flip="none" rotWithShape="1">
            <a:gsLst>
              <a:gs pos="0">
                <a:srgbClr val="5B1646">
                  <a:shade val="30000"/>
                  <a:satMod val="115000"/>
                </a:srgbClr>
              </a:gs>
              <a:gs pos="50000">
                <a:srgbClr val="5B1646">
                  <a:shade val="67500"/>
                  <a:satMod val="115000"/>
                </a:srgbClr>
              </a:gs>
              <a:gs pos="100000">
                <a:srgbClr val="5B164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5B1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سر فصل‌های این بخش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F31E6B-F0C1-4CDA-85DC-A78BB94EFF68}"/>
              </a:ext>
            </a:extLst>
          </p:cNvPr>
          <p:cNvGrpSpPr/>
          <p:nvPr/>
        </p:nvGrpSpPr>
        <p:grpSpPr>
          <a:xfrm>
            <a:off x="10396822" y="1670423"/>
            <a:ext cx="723241" cy="829549"/>
            <a:chOff x="3610185" y="2527749"/>
            <a:chExt cx="843248" cy="843248"/>
          </a:xfrm>
          <a:gradFill flip="none" rotWithShape="1">
            <a:gsLst>
              <a:gs pos="0">
                <a:srgbClr val="5B1646">
                  <a:shade val="30000"/>
                  <a:satMod val="115000"/>
                </a:srgbClr>
              </a:gs>
              <a:gs pos="50000">
                <a:srgbClr val="5B1646">
                  <a:shade val="67500"/>
                  <a:satMod val="115000"/>
                </a:srgbClr>
              </a:gs>
              <a:gs pos="100000">
                <a:srgbClr val="5B1646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E8110E-F67D-40F1-8988-2825603F245B}"/>
                </a:ext>
              </a:extLst>
            </p:cNvPr>
            <p:cNvSpPr/>
            <p:nvPr/>
          </p:nvSpPr>
          <p:spPr>
            <a:xfrm>
              <a:off x="3610185" y="2527749"/>
              <a:ext cx="843248" cy="84324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24" name="Group 552">
              <a:extLst>
                <a:ext uri="{FF2B5EF4-FFF2-40B4-BE49-F238E27FC236}">
                  <a16:creationId xmlns:a16="http://schemas.microsoft.com/office/drawing/2014/main" id="{F440829E-3BBA-4354-AE56-EAB15B007119}"/>
                </a:ext>
              </a:extLst>
            </p:cNvPr>
            <p:cNvGrpSpPr/>
            <p:nvPr/>
          </p:nvGrpSpPr>
          <p:grpSpPr>
            <a:xfrm>
              <a:off x="3776974" y="2765872"/>
              <a:ext cx="504627" cy="367004"/>
              <a:chOff x="6238876" y="2390775"/>
              <a:chExt cx="576262" cy="419101"/>
            </a:xfrm>
            <a:grpFill/>
          </p:grpSpPr>
          <p:sp>
            <p:nvSpPr>
              <p:cNvPr id="26" name="Rectangle 89">
                <a:extLst>
                  <a:ext uri="{FF2B5EF4-FFF2-40B4-BE49-F238E27FC236}">
                    <a16:creationId xmlns:a16="http://schemas.microsoft.com/office/drawing/2014/main" id="{E8CD032C-9B09-42A1-8109-DEA072B3B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576" y="2528888"/>
                <a:ext cx="179388" cy="174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Rectangle 90">
                <a:extLst>
                  <a:ext uri="{FF2B5EF4-FFF2-40B4-BE49-F238E27FC236}">
                    <a16:creationId xmlns:a16="http://schemas.microsoft.com/office/drawing/2014/main" id="{DC074259-CC0E-44F8-A75E-8FE869419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163" y="2571750"/>
                <a:ext cx="179388" cy="1587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91">
                <a:extLst>
                  <a:ext uri="{FF2B5EF4-FFF2-40B4-BE49-F238E27FC236}">
                    <a16:creationId xmlns:a16="http://schemas.microsoft.com/office/drawing/2014/main" id="{42155DCA-D79F-4700-9DC8-62BFF992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063" y="2484438"/>
                <a:ext cx="254000" cy="303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42"/>
                  </a:cxn>
                  <a:cxn ang="0">
                    <a:pos x="15" y="15"/>
                  </a:cxn>
                  <a:cxn ang="0">
                    <a:pos x="146" y="15"/>
                  </a:cxn>
                  <a:cxn ang="0">
                    <a:pos x="146" y="176"/>
                  </a:cxn>
                  <a:cxn ang="0">
                    <a:pos x="44" y="176"/>
                  </a:cxn>
                  <a:cxn ang="0">
                    <a:pos x="44" y="177"/>
                  </a:cxn>
                  <a:cxn ang="0">
                    <a:pos x="43" y="176"/>
                  </a:cxn>
                  <a:cxn ang="0">
                    <a:pos x="15" y="176"/>
                  </a:cxn>
                  <a:cxn ang="0">
                    <a:pos x="15" y="149"/>
                  </a:cxn>
                  <a:cxn ang="0">
                    <a:pos x="3" y="138"/>
                  </a:cxn>
                  <a:cxn ang="0">
                    <a:pos x="2" y="138"/>
                  </a:cxn>
                  <a:cxn ang="0">
                    <a:pos x="2" y="137"/>
                  </a:cxn>
                  <a:cxn ang="0">
                    <a:pos x="0" y="135"/>
                  </a:cxn>
                  <a:cxn ang="0">
                    <a:pos x="0" y="191"/>
                  </a:cxn>
                  <a:cxn ang="0">
                    <a:pos x="160" y="191"/>
                  </a:cxn>
                  <a:cxn ang="0">
                    <a:pos x="16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60" h="191">
                    <a:moveTo>
                      <a:pt x="0" y="6"/>
                    </a:moveTo>
                    <a:lnTo>
                      <a:pt x="15" y="42"/>
                    </a:lnTo>
                    <a:lnTo>
                      <a:pt x="15" y="15"/>
                    </a:lnTo>
                    <a:lnTo>
                      <a:pt x="146" y="15"/>
                    </a:lnTo>
                    <a:lnTo>
                      <a:pt x="1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6"/>
                    </a:lnTo>
                    <a:lnTo>
                      <a:pt x="15" y="176"/>
                    </a:lnTo>
                    <a:lnTo>
                      <a:pt x="15" y="149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0" y="135"/>
                    </a:lnTo>
                    <a:lnTo>
                      <a:pt x="0" y="191"/>
                    </a:lnTo>
                    <a:lnTo>
                      <a:pt x="160" y="191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92">
                <a:extLst>
                  <a:ext uri="{FF2B5EF4-FFF2-40B4-BE49-F238E27FC236}">
                    <a16:creationId xmlns:a16="http://schemas.microsoft.com/office/drawing/2014/main" id="{8DA3A97B-694A-4CAF-A5B8-84118DFDB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688" y="2608263"/>
                <a:ext cx="1682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106" y="11"/>
                  </a:cxn>
                  <a:cxn ang="0">
                    <a:pos x="106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1">
                    <a:moveTo>
                      <a:pt x="0" y="0"/>
                    </a:moveTo>
                    <a:lnTo>
                      <a:pt x="4" y="11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Freeform 93">
                <a:extLst>
                  <a:ext uri="{FF2B5EF4-FFF2-40B4-BE49-F238E27FC236}">
                    <a16:creationId xmlns:a16="http://schemas.microsoft.com/office/drawing/2014/main" id="{B5E97A62-2C36-4060-8831-B0E68DE44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563" y="2651125"/>
                <a:ext cx="153988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7" y="10"/>
                  </a:cxn>
                  <a:cxn ang="0">
                    <a:pos x="97" y="0"/>
                  </a:cxn>
                  <a:cxn ang="0">
                    <a:pos x="0" y="0"/>
                  </a:cxn>
                  <a:cxn ang="0">
                    <a:pos x="6" y="10"/>
                  </a:cxn>
                </a:cxnLst>
                <a:rect l="0" t="0" r="r" b="b"/>
                <a:pathLst>
                  <a:path w="97" h="10">
                    <a:moveTo>
                      <a:pt x="6" y="10"/>
                    </a:moveTo>
                    <a:lnTo>
                      <a:pt x="97" y="1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" name="Rectangle 94">
                <a:extLst>
                  <a:ext uri="{FF2B5EF4-FFF2-40B4-BE49-F238E27FC236}">
                    <a16:creationId xmlns:a16="http://schemas.microsoft.com/office/drawing/2014/main" id="{C3B0F535-0964-496F-8058-8A67366AB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5088" y="2682875"/>
                <a:ext cx="144463" cy="174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" name="Freeform 95">
                <a:extLst>
                  <a:ext uri="{FF2B5EF4-FFF2-40B4-BE49-F238E27FC236}">
                    <a16:creationId xmlns:a16="http://schemas.microsoft.com/office/drawing/2014/main" id="{4075C163-D9FA-4686-AE8F-E7E66C01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2673350"/>
                <a:ext cx="55563" cy="76200"/>
              </a:xfrm>
              <a:custGeom>
                <a:avLst/>
                <a:gdLst/>
                <a:ahLst/>
                <a:cxnLst>
                  <a:cxn ang="0">
                    <a:pos x="34" y="48"/>
                  </a:cxn>
                  <a:cxn ang="0">
                    <a:pos x="35" y="0"/>
                  </a:cxn>
                  <a:cxn ang="0">
                    <a:pos x="0" y="15"/>
                  </a:cxn>
                  <a:cxn ang="0">
                    <a:pos x="34" y="48"/>
                  </a:cxn>
                </a:cxnLst>
                <a:rect l="0" t="0" r="r" b="b"/>
                <a:pathLst>
                  <a:path w="35" h="48">
                    <a:moveTo>
                      <a:pt x="34" y="48"/>
                    </a:moveTo>
                    <a:lnTo>
                      <a:pt x="35" y="0"/>
                    </a:lnTo>
                    <a:lnTo>
                      <a:pt x="0" y="15"/>
                    </a:lnTo>
                    <a:lnTo>
                      <a:pt x="3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" name="Freeform 96">
                <a:extLst>
                  <a:ext uri="{FF2B5EF4-FFF2-40B4-BE49-F238E27FC236}">
                    <a16:creationId xmlns:a16="http://schemas.microsoft.com/office/drawing/2014/main" id="{5910A41F-4D71-4D0B-BAAD-6D9AD8861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76" y="2390775"/>
                <a:ext cx="71438" cy="68263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60" y="10"/>
                  </a:cxn>
                  <a:cxn ang="0">
                    <a:pos x="34" y="20"/>
                  </a:cxn>
                  <a:cxn ang="0">
                    <a:pos x="9" y="79"/>
                  </a:cxn>
                  <a:cxn ang="0">
                    <a:pos x="31" y="133"/>
                  </a:cxn>
                  <a:cxn ang="0">
                    <a:pos x="141" y="88"/>
                  </a:cxn>
                  <a:cxn ang="0">
                    <a:pos x="120" y="35"/>
                  </a:cxn>
                </a:cxnLst>
                <a:rect l="0" t="0" r="r" b="b"/>
                <a:pathLst>
                  <a:path w="141" h="133">
                    <a:moveTo>
                      <a:pt x="120" y="35"/>
                    </a:moveTo>
                    <a:cubicBezTo>
                      <a:pt x="110" y="11"/>
                      <a:pt x="83" y="0"/>
                      <a:pt x="60" y="1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1" y="30"/>
                      <a:pt x="0" y="56"/>
                      <a:pt x="9" y="79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141" y="88"/>
                      <a:pt x="141" y="88"/>
                      <a:pt x="141" y="88"/>
                    </a:cubicBezTo>
                    <a:lnTo>
                      <a:pt x="120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" name="Rectangle 97">
                <a:extLst>
                  <a:ext uri="{FF2B5EF4-FFF2-40B4-BE49-F238E27FC236}">
                    <a16:creationId xmlns:a16="http://schemas.microsoft.com/office/drawing/2014/main" id="{9B0B6BB4-37AB-415D-B709-734123BE0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3501" y="2725738"/>
                <a:ext cx="147638" cy="1587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Freeform 98">
                <a:extLst>
                  <a:ext uri="{FF2B5EF4-FFF2-40B4-BE49-F238E27FC236}">
                    <a16:creationId xmlns:a16="http://schemas.microsoft.com/office/drawing/2014/main" id="{B0482637-596C-442A-8E9A-A446EE4D0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2541588"/>
                <a:ext cx="141288" cy="714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4" y="45"/>
                  </a:cxn>
                  <a:cxn ang="0">
                    <a:pos x="85" y="45"/>
                  </a:cxn>
                  <a:cxn ang="0">
                    <a:pos x="89" y="36"/>
                  </a:cxn>
                  <a:cxn ang="0">
                    <a:pos x="88" y="3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9" h="45">
                    <a:moveTo>
                      <a:pt x="0" y="11"/>
                    </a:moveTo>
                    <a:lnTo>
                      <a:pt x="84" y="45"/>
                    </a:lnTo>
                    <a:lnTo>
                      <a:pt x="85" y="45"/>
                    </a:lnTo>
                    <a:lnTo>
                      <a:pt x="89" y="36"/>
                    </a:lnTo>
                    <a:lnTo>
                      <a:pt x="88" y="3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" name="Freeform 99">
                <a:extLst>
                  <a:ext uri="{FF2B5EF4-FFF2-40B4-BE49-F238E27FC236}">
                    <a16:creationId xmlns:a16="http://schemas.microsoft.com/office/drawing/2014/main" id="{7C117086-7F06-45D4-AD9E-6533EEB55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2581275"/>
                <a:ext cx="127000" cy="666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6" y="42"/>
                  </a:cxn>
                  <a:cxn ang="0">
                    <a:pos x="80" y="32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0" h="42">
                    <a:moveTo>
                      <a:pt x="0" y="11"/>
                    </a:moveTo>
                    <a:lnTo>
                      <a:pt x="76" y="42"/>
                    </a:lnTo>
                    <a:lnTo>
                      <a:pt x="80" y="3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" name="Freeform 100">
                <a:extLst>
                  <a:ext uri="{FF2B5EF4-FFF2-40B4-BE49-F238E27FC236}">
                    <a16:creationId xmlns:a16="http://schemas.microsoft.com/office/drawing/2014/main" id="{37D3E06F-4C6A-44A0-9272-175556B6B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2497138"/>
                <a:ext cx="157163" cy="77788"/>
              </a:xfrm>
              <a:custGeom>
                <a:avLst/>
                <a:gdLst/>
                <a:ahLst/>
                <a:cxnLst>
                  <a:cxn ang="0">
                    <a:pos x="95" y="49"/>
                  </a:cxn>
                  <a:cxn ang="0">
                    <a:pos x="99" y="40"/>
                  </a:cxn>
                  <a:cxn ang="0">
                    <a:pos x="98" y="4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4" y="49"/>
                  </a:cxn>
                  <a:cxn ang="0">
                    <a:pos x="95" y="49"/>
                  </a:cxn>
                </a:cxnLst>
                <a:rect l="0" t="0" r="r" b="b"/>
                <a:pathLst>
                  <a:path w="99" h="49">
                    <a:moveTo>
                      <a:pt x="95" y="49"/>
                    </a:moveTo>
                    <a:lnTo>
                      <a:pt x="99" y="40"/>
                    </a:lnTo>
                    <a:lnTo>
                      <a:pt x="98" y="4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94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" name="Freeform 101">
                <a:extLst>
                  <a:ext uri="{FF2B5EF4-FFF2-40B4-BE49-F238E27FC236}">
                    <a16:creationId xmlns:a16="http://schemas.microsoft.com/office/drawing/2014/main" id="{4C416A37-A626-46BE-8CC1-0DBF98E0D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2625725"/>
                <a:ext cx="112713" cy="603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8" y="38"/>
                  </a:cxn>
                  <a:cxn ang="0">
                    <a:pos x="71" y="29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71" h="38">
                    <a:moveTo>
                      <a:pt x="0" y="11"/>
                    </a:moveTo>
                    <a:lnTo>
                      <a:pt x="68" y="38"/>
                    </a:lnTo>
                    <a:lnTo>
                      <a:pt x="71" y="29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" name="Freeform 102">
                <a:extLst>
                  <a:ext uri="{FF2B5EF4-FFF2-40B4-BE49-F238E27FC236}">
                    <a16:creationId xmlns:a16="http://schemas.microsoft.com/office/drawing/2014/main" id="{9CBEBE0E-F2E3-409E-BEFB-1A4AF3EC3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2705100"/>
                <a:ext cx="85725" cy="492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1" y="31"/>
                  </a:cxn>
                  <a:cxn ang="0">
                    <a:pos x="54" y="22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4" h="31">
                    <a:moveTo>
                      <a:pt x="0" y="10"/>
                    </a:moveTo>
                    <a:lnTo>
                      <a:pt x="51" y="31"/>
                    </a:lnTo>
                    <a:lnTo>
                      <a:pt x="54" y="2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" name="Freeform 103">
                <a:extLst>
                  <a:ext uri="{FF2B5EF4-FFF2-40B4-BE49-F238E27FC236}">
                    <a16:creationId xmlns:a16="http://schemas.microsoft.com/office/drawing/2014/main" id="{73A4CB9B-A3A3-43F1-AAAF-7F00AE193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176" y="2660650"/>
                <a:ext cx="100013" cy="55563"/>
              </a:xfrm>
              <a:custGeom>
                <a:avLst/>
                <a:gdLst/>
                <a:ahLst/>
                <a:cxnLst>
                  <a:cxn ang="0">
                    <a:pos x="63" y="2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9" y="35"/>
                  </a:cxn>
                  <a:cxn ang="0">
                    <a:pos x="63" y="25"/>
                  </a:cxn>
                </a:cxnLst>
                <a:rect l="0" t="0" r="r" b="b"/>
                <a:pathLst>
                  <a:path w="63" h="35">
                    <a:moveTo>
                      <a:pt x="63" y="2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9" y="35"/>
                    </a:lnTo>
                    <a:lnTo>
                      <a:pt x="63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" name="Freeform 104">
                <a:extLst>
                  <a:ext uri="{FF2B5EF4-FFF2-40B4-BE49-F238E27FC236}">
                    <a16:creationId xmlns:a16="http://schemas.microsoft.com/office/drawing/2014/main" id="{8330D851-9262-4F0C-942B-D66421B0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488" y="2439988"/>
                <a:ext cx="247650" cy="369888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0" y="22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36" y="67"/>
                  </a:cxn>
                  <a:cxn ang="0">
                    <a:pos x="76" y="214"/>
                  </a:cxn>
                  <a:cxn ang="0">
                    <a:pos x="25" y="193"/>
                  </a:cxn>
                  <a:cxn ang="0">
                    <a:pos x="25" y="208"/>
                  </a:cxn>
                  <a:cxn ang="0">
                    <a:pos x="84" y="233"/>
                  </a:cxn>
                  <a:cxn ang="0">
                    <a:pos x="85" y="233"/>
                  </a:cxn>
                  <a:cxn ang="0">
                    <a:pos x="156" y="59"/>
                  </a:cxn>
                  <a:cxn ang="0">
                    <a:pos x="155" y="59"/>
                  </a:cxn>
                </a:cxnLst>
                <a:rect l="0" t="0" r="r" b="b"/>
                <a:pathLst>
                  <a:path w="156" h="233">
                    <a:moveTo>
                      <a:pt x="155" y="59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136" y="67"/>
                    </a:lnTo>
                    <a:lnTo>
                      <a:pt x="76" y="214"/>
                    </a:lnTo>
                    <a:lnTo>
                      <a:pt x="25" y="193"/>
                    </a:lnTo>
                    <a:lnTo>
                      <a:pt x="25" y="208"/>
                    </a:lnTo>
                    <a:lnTo>
                      <a:pt x="84" y="233"/>
                    </a:lnTo>
                    <a:lnTo>
                      <a:pt x="85" y="233"/>
                    </a:lnTo>
                    <a:lnTo>
                      <a:pt x="156" y="59"/>
                    </a:lnTo>
                    <a:lnTo>
                      <a:pt x="155" y="5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Freeform 105">
                <a:extLst>
                  <a:ext uri="{FF2B5EF4-FFF2-40B4-BE49-F238E27FC236}">
                    <a16:creationId xmlns:a16="http://schemas.microsoft.com/office/drawing/2014/main" id="{1B5472AC-2DB0-4C80-AED1-59BAAF148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6338" y="2441575"/>
                <a:ext cx="149225" cy="250825"/>
              </a:xfrm>
              <a:custGeom>
                <a:avLst/>
                <a:gdLst/>
                <a:ahLst/>
                <a:cxnLst>
                  <a:cxn ang="0">
                    <a:pos x="292" y="447"/>
                  </a:cxn>
                  <a:cxn ang="0">
                    <a:pos x="110" y="0"/>
                  </a:cxn>
                  <a:cxn ang="0">
                    <a:pos x="0" y="45"/>
                  </a:cxn>
                  <a:cxn ang="0">
                    <a:pos x="182" y="491"/>
                  </a:cxn>
                  <a:cxn ang="0">
                    <a:pos x="292" y="447"/>
                  </a:cxn>
                  <a:cxn ang="0">
                    <a:pos x="99" y="19"/>
                  </a:cxn>
                  <a:cxn ang="0">
                    <a:pos x="220" y="315"/>
                  </a:cxn>
                  <a:cxn ang="0">
                    <a:pos x="215" y="338"/>
                  </a:cxn>
                  <a:cxn ang="0">
                    <a:pos x="195" y="325"/>
                  </a:cxn>
                  <a:cxn ang="0">
                    <a:pos x="75" y="29"/>
                  </a:cxn>
                  <a:cxn ang="0">
                    <a:pos x="99" y="19"/>
                  </a:cxn>
                  <a:cxn ang="0">
                    <a:pos x="165" y="358"/>
                  </a:cxn>
                  <a:cxn ang="0">
                    <a:pos x="146" y="345"/>
                  </a:cxn>
                  <a:cxn ang="0">
                    <a:pos x="25" y="49"/>
                  </a:cxn>
                  <a:cxn ang="0">
                    <a:pos x="50" y="39"/>
                  </a:cxn>
                  <a:cxn ang="0">
                    <a:pos x="170" y="335"/>
                  </a:cxn>
                  <a:cxn ang="0">
                    <a:pos x="165" y="358"/>
                  </a:cxn>
                </a:cxnLst>
                <a:rect l="0" t="0" r="r" b="b"/>
                <a:pathLst>
                  <a:path w="292" h="491">
                    <a:moveTo>
                      <a:pt x="292" y="447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82" y="491"/>
                      <a:pt x="182" y="491"/>
                      <a:pt x="182" y="491"/>
                    </a:cubicBezTo>
                    <a:lnTo>
                      <a:pt x="292" y="447"/>
                    </a:lnTo>
                    <a:close/>
                    <a:moveTo>
                      <a:pt x="99" y="19"/>
                    </a:moveTo>
                    <a:cubicBezTo>
                      <a:pt x="220" y="315"/>
                      <a:pt x="220" y="315"/>
                      <a:pt x="220" y="315"/>
                    </a:cubicBezTo>
                    <a:cubicBezTo>
                      <a:pt x="224" y="325"/>
                      <a:pt x="222" y="335"/>
                      <a:pt x="215" y="338"/>
                    </a:cubicBezTo>
                    <a:cubicBezTo>
                      <a:pt x="208" y="340"/>
                      <a:pt x="199" y="335"/>
                      <a:pt x="195" y="32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99" y="19"/>
                    </a:lnTo>
                    <a:close/>
                    <a:moveTo>
                      <a:pt x="165" y="358"/>
                    </a:moveTo>
                    <a:cubicBezTo>
                      <a:pt x="159" y="361"/>
                      <a:pt x="150" y="355"/>
                      <a:pt x="146" y="34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70" y="335"/>
                      <a:pt x="170" y="335"/>
                      <a:pt x="170" y="335"/>
                    </a:cubicBezTo>
                    <a:cubicBezTo>
                      <a:pt x="174" y="345"/>
                      <a:pt x="172" y="355"/>
                      <a:pt x="165" y="35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354E3E5-C7F4-4E66-BB9A-A7D1D1BA13E1}"/>
              </a:ext>
            </a:extLst>
          </p:cNvPr>
          <p:cNvSpPr/>
          <p:nvPr/>
        </p:nvSpPr>
        <p:spPr>
          <a:xfrm>
            <a:off x="10396823" y="2933741"/>
            <a:ext cx="723240" cy="808565"/>
          </a:xfrm>
          <a:prstGeom prst="rect">
            <a:avLst/>
          </a:prstGeom>
          <a:solidFill>
            <a:srgbClr val="CA0035"/>
          </a:solidFill>
          <a:ln>
            <a:solidFill>
              <a:srgbClr val="CA0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267" b="1" dirty="0">
                <a:cs typeface="B Yekan" panose="00000400000000000000" pitchFamily="2" charset="-78"/>
              </a:rPr>
              <a:t>1</a:t>
            </a:r>
            <a:endParaRPr lang="en-US" sz="4267" b="1" dirty="0">
              <a:cs typeface="B Yekan" panose="000004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17840E-8A53-471C-A2BF-49E09587C6A7}"/>
              </a:ext>
            </a:extLst>
          </p:cNvPr>
          <p:cNvSpPr/>
          <p:nvPr/>
        </p:nvSpPr>
        <p:spPr>
          <a:xfrm>
            <a:off x="10396823" y="4054681"/>
            <a:ext cx="723240" cy="808565"/>
          </a:xfrm>
          <a:prstGeom prst="rect">
            <a:avLst/>
          </a:prstGeom>
          <a:solidFill>
            <a:srgbClr val="F18F01"/>
          </a:solidFill>
          <a:ln>
            <a:solidFill>
              <a:srgbClr val="F1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267" b="1" dirty="0">
                <a:solidFill>
                  <a:schemeClr val="bg1"/>
                </a:solidFill>
                <a:cs typeface="B Yekan" panose="00000400000000000000" pitchFamily="2" charset="-78"/>
              </a:rPr>
              <a:t>2</a:t>
            </a:r>
            <a:endParaRPr lang="en-US" sz="4267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F4581B-5A12-470B-A197-917857F8B25D}"/>
              </a:ext>
            </a:extLst>
          </p:cNvPr>
          <p:cNvSpPr/>
          <p:nvPr/>
        </p:nvSpPr>
        <p:spPr>
          <a:xfrm>
            <a:off x="10396823" y="5175621"/>
            <a:ext cx="723240" cy="808565"/>
          </a:xfrm>
          <a:prstGeom prst="rect">
            <a:avLst/>
          </a:prstGeom>
          <a:solidFill>
            <a:srgbClr val="0E5AA4"/>
          </a:solidFill>
          <a:ln>
            <a:solidFill>
              <a:srgbClr val="0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267" b="1" dirty="0">
                <a:solidFill>
                  <a:schemeClr val="bg1"/>
                </a:solidFill>
                <a:cs typeface="B Yekan" panose="00000400000000000000" pitchFamily="2" charset="-78"/>
              </a:rPr>
              <a:t>3</a:t>
            </a:r>
            <a:endParaRPr lang="en-US" sz="4267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E5DACB9-EF5A-4CDD-ADF0-E55534A8BF90}"/>
              </a:ext>
            </a:extLst>
          </p:cNvPr>
          <p:cNvGrpSpPr/>
          <p:nvPr/>
        </p:nvGrpSpPr>
        <p:grpSpPr>
          <a:xfrm>
            <a:off x="6144494" y="2912759"/>
            <a:ext cx="3986344" cy="829548"/>
            <a:chOff x="1941604" y="2470278"/>
            <a:chExt cx="4737112" cy="8085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CF8099-0329-4512-ADBD-541EAD8A6711}"/>
                </a:ext>
              </a:extLst>
            </p:cNvPr>
            <p:cNvSpPr/>
            <p:nvPr/>
          </p:nvSpPr>
          <p:spPr>
            <a:xfrm>
              <a:off x="1941604" y="2470278"/>
              <a:ext cx="4737112" cy="808565"/>
            </a:xfrm>
            <a:prstGeom prst="rect">
              <a:avLst/>
            </a:prstGeom>
            <a:ln w="28575">
              <a:solidFill>
                <a:srgbClr val="CA0035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267" b="1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2F7B482-F31E-4235-AA9E-6A5BE3C195E9}"/>
                </a:ext>
              </a:extLst>
            </p:cNvPr>
            <p:cNvSpPr/>
            <p:nvPr/>
          </p:nvSpPr>
          <p:spPr>
            <a:xfrm>
              <a:off x="2382207" y="2582172"/>
              <a:ext cx="3855907" cy="5099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rPr>
                <a:t>لورم ایپسوم متن ساختگی با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2C1307-874B-4C6F-91E6-95CD3B7AAFD4}"/>
              </a:ext>
            </a:extLst>
          </p:cNvPr>
          <p:cNvGrpSpPr/>
          <p:nvPr/>
        </p:nvGrpSpPr>
        <p:grpSpPr>
          <a:xfrm>
            <a:off x="6144494" y="4044189"/>
            <a:ext cx="3986344" cy="829549"/>
            <a:chOff x="1941604" y="3580726"/>
            <a:chExt cx="4737112" cy="8295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1B261DE-AF2F-482D-B7E4-9A3A95A52878}"/>
                </a:ext>
              </a:extLst>
            </p:cNvPr>
            <p:cNvSpPr/>
            <p:nvPr/>
          </p:nvSpPr>
          <p:spPr>
            <a:xfrm>
              <a:off x="1941604" y="3580726"/>
              <a:ext cx="4737112" cy="829549"/>
            </a:xfrm>
            <a:prstGeom prst="rect">
              <a:avLst/>
            </a:prstGeom>
            <a:ln w="28575">
              <a:solidFill>
                <a:srgbClr val="F18F0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267" b="1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379497-4D74-4E39-827B-221B4A9E0C4E}"/>
                </a:ext>
              </a:extLst>
            </p:cNvPr>
            <p:cNvSpPr/>
            <p:nvPr/>
          </p:nvSpPr>
          <p:spPr>
            <a:xfrm>
              <a:off x="2382207" y="3611395"/>
              <a:ext cx="385590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rPr>
                <a:t>لورم ایپسوم متن ساختگی با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A25FC6-B1A6-4AD7-8E34-10AF4BC97D6D}"/>
              </a:ext>
            </a:extLst>
          </p:cNvPr>
          <p:cNvGrpSpPr/>
          <p:nvPr/>
        </p:nvGrpSpPr>
        <p:grpSpPr>
          <a:xfrm>
            <a:off x="6096000" y="5175621"/>
            <a:ext cx="4034838" cy="829549"/>
            <a:chOff x="1941604" y="4712158"/>
            <a:chExt cx="4737112" cy="82954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CDEFF1-11CB-444D-B111-6FCC28497679}"/>
                </a:ext>
              </a:extLst>
            </p:cNvPr>
            <p:cNvSpPr/>
            <p:nvPr/>
          </p:nvSpPr>
          <p:spPr>
            <a:xfrm>
              <a:off x="1941604" y="4712158"/>
              <a:ext cx="4737112" cy="829549"/>
            </a:xfrm>
            <a:prstGeom prst="rect">
              <a:avLst/>
            </a:prstGeom>
            <a:ln w="28575">
              <a:solidFill>
                <a:srgbClr val="0E5AA4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267" b="1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E64514-8533-418D-960B-018E04C28A61}"/>
                </a:ext>
              </a:extLst>
            </p:cNvPr>
            <p:cNvSpPr/>
            <p:nvPr/>
          </p:nvSpPr>
          <p:spPr>
            <a:xfrm>
              <a:off x="2405376" y="4824052"/>
              <a:ext cx="380956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rPr>
                <a:t>لورم ایپسوم متن ساختگی با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pic>
        <p:nvPicPr>
          <p:cNvPr id="67" name="Picture Placeholder 178">
            <a:extLst>
              <a:ext uri="{FF2B5EF4-FFF2-40B4-BE49-F238E27FC236}">
                <a16:creationId xmlns:a16="http://schemas.microsoft.com/office/drawing/2014/main" id="{8675E7A8-3827-4F12-975C-3FBC6174C380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2278812"/>
            <a:ext cx="3242815" cy="309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FBC0A-C393-4540-8B1F-05B59924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>
                <a:cs typeface="B Yekan" panose="00000400000000000000" pitchFamily="2" charset="-78"/>
              </a:rPr>
              <a:t>6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3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C8A8E5-F71A-4753-8CD3-385D7584E844}"/>
              </a:ext>
            </a:extLst>
          </p:cNvPr>
          <p:cNvSpPr/>
          <p:nvPr/>
        </p:nvSpPr>
        <p:spPr>
          <a:xfrm>
            <a:off x="263335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نتیجه گیری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306F83-60D6-4002-8440-747D4971D767}"/>
              </a:ext>
            </a:extLst>
          </p:cNvPr>
          <p:cNvSpPr/>
          <p:nvPr/>
        </p:nvSpPr>
        <p:spPr>
          <a:xfrm>
            <a:off x="614449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مروری بر منابع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4D2D54-398F-4424-BA03-8924E5C68A14}"/>
              </a:ext>
            </a:extLst>
          </p:cNvPr>
          <p:cNvSpPr/>
          <p:nvPr/>
        </p:nvSpPr>
        <p:spPr>
          <a:xfrm>
            <a:off x="438892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مواد و روش‌ها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15C63-1139-40E0-AB72-FA87E7844D5D}"/>
              </a:ext>
            </a:extLst>
          </p:cNvPr>
          <p:cNvSpPr/>
          <p:nvPr/>
        </p:nvSpPr>
        <p:spPr>
          <a:xfrm>
            <a:off x="790006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مقدمه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9C8635-69D5-4078-97E3-8EBB90B4F78F}"/>
              </a:ext>
            </a:extLst>
          </p:cNvPr>
          <p:cNvSpPr/>
          <p:nvPr/>
        </p:nvSpPr>
        <p:spPr>
          <a:xfrm>
            <a:off x="9655635" y="351687"/>
            <a:ext cx="1617788" cy="691668"/>
          </a:xfrm>
          <a:prstGeom prst="roundRect">
            <a:avLst/>
          </a:prstGeom>
          <a:solidFill>
            <a:srgbClr val="E2DC00"/>
          </a:solidFill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طرح کلی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601D7A-3D6D-4578-BA3F-F73A0014F91A}"/>
              </a:ext>
            </a:extLst>
          </p:cNvPr>
          <p:cNvSpPr/>
          <p:nvPr/>
        </p:nvSpPr>
        <p:spPr>
          <a:xfrm>
            <a:off x="615863" y="1301261"/>
            <a:ext cx="10960274" cy="5205052"/>
          </a:xfrm>
          <a:prstGeom prst="rect">
            <a:avLst/>
          </a:prstGeom>
          <a:ln>
            <a:solidFill>
              <a:srgbClr val="E2D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5F24FE-DF35-4E63-8E28-0DE0176A3AFE}"/>
              </a:ext>
            </a:extLst>
          </p:cNvPr>
          <p:cNvSpPr/>
          <p:nvPr/>
        </p:nvSpPr>
        <p:spPr>
          <a:xfrm>
            <a:off x="877785" y="351687"/>
            <a:ext cx="1617788" cy="6916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alibri" panose="020F0502020204030204"/>
                <a:cs typeface="B Yekan" panose="00000400000000000000" pitchFamily="2" charset="-78"/>
              </a:rPr>
              <a:t>پیشنهادات</a:t>
            </a:r>
            <a:endParaRPr lang="en-US" dirty="0">
              <a:solidFill>
                <a:prstClr val="black"/>
              </a:solidFill>
              <a:latin typeface="Calibri" panose="020F0502020204030204"/>
              <a:cs typeface="B Yekan" panose="000004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DE0859-D13E-4EC8-ADA0-65EA112712AC}"/>
              </a:ext>
            </a:extLst>
          </p:cNvPr>
          <p:cNvSpPr/>
          <p:nvPr/>
        </p:nvSpPr>
        <p:spPr>
          <a:xfrm>
            <a:off x="1892577" y="1950100"/>
            <a:ext cx="850383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dirty="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98E9D3-EC96-45D0-B4E0-AF76F1CFB483}"/>
              </a:ext>
            </a:extLst>
          </p:cNvPr>
          <p:cNvSpPr/>
          <p:nvPr/>
        </p:nvSpPr>
        <p:spPr>
          <a:xfrm>
            <a:off x="1892577" y="2812543"/>
            <a:ext cx="850383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dirty="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4B3F04-725B-4573-A286-81F7F5647488}"/>
              </a:ext>
            </a:extLst>
          </p:cNvPr>
          <p:cNvSpPr/>
          <p:nvPr/>
        </p:nvSpPr>
        <p:spPr>
          <a:xfrm>
            <a:off x="1892577" y="3728773"/>
            <a:ext cx="850383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dirty="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9B473B-7847-46D9-9738-DB18F864A076}"/>
              </a:ext>
            </a:extLst>
          </p:cNvPr>
          <p:cNvSpPr/>
          <p:nvPr/>
        </p:nvSpPr>
        <p:spPr>
          <a:xfrm>
            <a:off x="1924566" y="4591216"/>
            <a:ext cx="850383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dirty="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0B2FDE-D242-4143-BB35-B3C4C4B99E00}"/>
              </a:ext>
            </a:extLst>
          </p:cNvPr>
          <p:cNvGrpSpPr/>
          <p:nvPr/>
        </p:nvGrpSpPr>
        <p:grpSpPr>
          <a:xfrm>
            <a:off x="10413831" y="1950101"/>
            <a:ext cx="457200" cy="421654"/>
            <a:chOff x="8728064" y="2073168"/>
            <a:chExt cx="914400" cy="89713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7DE9F4-9CBE-47B5-B4EF-D6A2970356BD}"/>
                </a:ext>
              </a:extLst>
            </p:cNvPr>
            <p:cNvSpPr/>
            <p:nvPr/>
          </p:nvSpPr>
          <p:spPr>
            <a:xfrm>
              <a:off x="8728064" y="2073168"/>
              <a:ext cx="914400" cy="894945"/>
            </a:xfrm>
            <a:prstGeom prst="ellipse">
              <a:avLst/>
            </a:prstGeom>
            <a:solidFill>
              <a:srgbClr val="5B1646"/>
            </a:solidFill>
            <a:ln>
              <a:solidFill>
                <a:srgbClr val="5B1646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  <p:sp>
          <p:nvSpPr>
            <p:cNvPr id="42" name="Google Shape;695;p41">
              <a:extLst>
                <a:ext uri="{FF2B5EF4-FFF2-40B4-BE49-F238E27FC236}">
                  <a16:creationId xmlns:a16="http://schemas.microsoft.com/office/drawing/2014/main" id="{540719C2-61BD-4800-AF38-863B0C80D9B7}"/>
                </a:ext>
              </a:extLst>
            </p:cNvPr>
            <p:cNvSpPr/>
            <p:nvPr/>
          </p:nvSpPr>
          <p:spPr>
            <a:xfrm>
              <a:off x="8728064" y="2075359"/>
              <a:ext cx="914400" cy="89494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B5458B-B504-4612-B460-305576C5350A}"/>
              </a:ext>
            </a:extLst>
          </p:cNvPr>
          <p:cNvGrpSpPr/>
          <p:nvPr/>
        </p:nvGrpSpPr>
        <p:grpSpPr>
          <a:xfrm>
            <a:off x="10414198" y="2812030"/>
            <a:ext cx="459884" cy="422168"/>
            <a:chOff x="8722696" y="2072074"/>
            <a:chExt cx="919768" cy="8982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21436F4-F06E-4279-82EE-0FBD3C9C8055}"/>
                </a:ext>
              </a:extLst>
            </p:cNvPr>
            <p:cNvSpPr/>
            <p:nvPr/>
          </p:nvSpPr>
          <p:spPr>
            <a:xfrm>
              <a:off x="8722696" y="2072074"/>
              <a:ext cx="914400" cy="894945"/>
            </a:xfrm>
            <a:prstGeom prst="ellipse">
              <a:avLst/>
            </a:prstGeom>
            <a:solidFill>
              <a:srgbClr val="CA0035"/>
            </a:solidFill>
            <a:ln>
              <a:solidFill>
                <a:srgbClr val="CA0035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  <p:sp>
          <p:nvSpPr>
            <p:cNvPr id="46" name="Google Shape;695;p41">
              <a:extLst>
                <a:ext uri="{FF2B5EF4-FFF2-40B4-BE49-F238E27FC236}">
                  <a16:creationId xmlns:a16="http://schemas.microsoft.com/office/drawing/2014/main" id="{F99F479C-6C2B-4027-A21E-7F931B3D289A}"/>
                </a:ext>
              </a:extLst>
            </p:cNvPr>
            <p:cNvSpPr/>
            <p:nvPr/>
          </p:nvSpPr>
          <p:spPr>
            <a:xfrm>
              <a:off x="8728064" y="2075359"/>
              <a:ext cx="914400" cy="89494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8C90A0-6EDA-4227-AF75-6F331E625BD3}"/>
              </a:ext>
            </a:extLst>
          </p:cNvPr>
          <p:cNvGrpSpPr/>
          <p:nvPr/>
        </p:nvGrpSpPr>
        <p:grpSpPr>
          <a:xfrm>
            <a:off x="10413831" y="3728773"/>
            <a:ext cx="460091" cy="423521"/>
            <a:chOff x="8722282" y="2075359"/>
            <a:chExt cx="920182" cy="90110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B0B89E-362E-4727-BDE8-4723F1F4D057}"/>
                </a:ext>
              </a:extLst>
            </p:cNvPr>
            <p:cNvSpPr/>
            <p:nvPr/>
          </p:nvSpPr>
          <p:spPr>
            <a:xfrm>
              <a:off x="8722282" y="2081523"/>
              <a:ext cx="914400" cy="894945"/>
            </a:xfrm>
            <a:prstGeom prst="ellipse">
              <a:avLst/>
            </a:prstGeom>
            <a:solidFill>
              <a:srgbClr val="F18F01"/>
            </a:solidFill>
            <a:ln>
              <a:solidFill>
                <a:srgbClr val="F18F0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  <p:sp>
          <p:nvSpPr>
            <p:cNvPr id="49" name="Google Shape;695;p41">
              <a:extLst>
                <a:ext uri="{FF2B5EF4-FFF2-40B4-BE49-F238E27FC236}">
                  <a16:creationId xmlns:a16="http://schemas.microsoft.com/office/drawing/2014/main" id="{98D452C0-6304-4D55-92FB-2D05D9E95C4C}"/>
                </a:ext>
              </a:extLst>
            </p:cNvPr>
            <p:cNvSpPr/>
            <p:nvPr/>
          </p:nvSpPr>
          <p:spPr>
            <a:xfrm>
              <a:off x="8728064" y="2075359"/>
              <a:ext cx="914400" cy="89494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DB22A52-64C8-4BFF-9692-40B47FFC3E07}"/>
              </a:ext>
            </a:extLst>
          </p:cNvPr>
          <p:cNvGrpSpPr/>
          <p:nvPr/>
        </p:nvGrpSpPr>
        <p:grpSpPr>
          <a:xfrm>
            <a:off x="10419409" y="4591216"/>
            <a:ext cx="457564" cy="420624"/>
            <a:chOff x="8727336" y="2075359"/>
            <a:chExt cx="915128" cy="8949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88A0E8C-61ED-474E-8DF4-118D73F020C7}"/>
                </a:ext>
              </a:extLst>
            </p:cNvPr>
            <p:cNvSpPr/>
            <p:nvPr/>
          </p:nvSpPr>
          <p:spPr>
            <a:xfrm>
              <a:off x="8727336" y="2075359"/>
              <a:ext cx="914400" cy="894945"/>
            </a:xfrm>
            <a:prstGeom prst="ellipse">
              <a:avLst/>
            </a:prstGeom>
            <a:solidFill>
              <a:srgbClr val="0E5AA4"/>
            </a:solidFill>
            <a:ln>
              <a:solidFill>
                <a:srgbClr val="0E5AA4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  <p:sp>
          <p:nvSpPr>
            <p:cNvPr id="52" name="Google Shape;695;p41">
              <a:extLst>
                <a:ext uri="{FF2B5EF4-FFF2-40B4-BE49-F238E27FC236}">
                  <a16:creationId xmlns:a16="http://schemas.microsoft.com/office/drawing/2014/main" id="{03451DE7-0415-4703-9984-638CFFE73A0B}"/>
                </a:ext>
              </a:extLst>
            </p:cNvPr>
            <p:cNvSpPr/>
            <p:nvPr/>
          </p:nvSpPr>
          <p:spPr>
            <a:xfrm>
              <a:off x="8728064" y="2075359"/>
              <a:ext cx="914400" cy="89494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C9BF561-1BC5-415A-9638-231AE90E4C94}"/>
              </a:ext>
            </a:extLst>
          </p:cNvPr>
          <p:cNvSpPr/>
          <p:nvPr/>
        </p:nvSpPr>
        <p:spPr>
          <a:xfrm>
            <a:off x="1924566" y="5462507"/>
            <a:ext cx="850383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dirty="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662393-01C1-44A1-8C66-54E340692FCF}"/>
              </a:ext>
            </a:extLst>
          </p:cNvPr>
          <p:cNvGrpSpPr/>
          <p:nvPr/>
        </p:nvGrpSpPr>
        <p:grpSpPr>
          <a:xfrm>
            <a:off x="10417837" y="5462507"/>
            <a:ext cx="459136" cy="420624"/>
            <a:chOff x="8724192" y="2075359"/>
            <a:chExt cx="918272" cy="89494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E1C8EBF-C202-4123-9F6F-1522127A75B6}"/>
                </a:ext>
              </a:extLst>
            </p:cNvPr>
            <p:cNvSpPr/>
            <p:nvPr/>
          </p:nvSpPr>
          <p:spPr>
            <a:xfrm>
              <a:off x="8724192" y="2075359"/>
              <a:ext cx="914400" cy="89494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endParaRPr>
            </a:p>
          </p:txBody>
        </p:sp>
        <p:sp>
          <p:nvSpPr>
            <p:cNvPr id="56" name="Google Shape;695;p41">
              <a:extLst>
                <a:ext uri="{FF2B5EF4-FFF2-40B4-BE49-F238E27FC236}">
                  <a16:creationId xmlns:a16="http://schemas.microsoft.com/office/drawing/2014/main" id="{577C3C58-677D-43FF-84D2-598AA41E6467}"/>
                </a:ext>
              </a:extLst>
            </p:cNvPr>
            <p:cNvSpPr/>
            <p:nvPr/>
          </p:nvSpPr>
          <p:spPr>
            <a:xfrm>
              <a:off x="8728064" y="2075359"/>
              <a:ext cx="914400" cy="89494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bg1"/>
            </a:solidFill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F0052-9A9B-4064-B546-1B88A79D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>
                <a:cs typeface="B Yekan" panose="00000400000000000000" pitchFamily="2" charset="-78"/>
              </a:rPr>
              <a:t>7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3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7DC511C-1719-4013-872F-7DE592245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694985" y="-82061"/>
            <a:ext cx="2414954" cy="25790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1E01D1-84C5-4EA8-A132-00B2225F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061" y="4360985"/>
            <a:ext cx="2414954" cy="2579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8F3363-74C5-422F-98A4-24D3BB1E94A2}"/>
              </a:ext>
            </a:extLst>
          </p:cNvPr>
          <p:cNvSpPr/>
          <p:nvPr/>
        </p:nvSpPr>
        <p:spPr>
          <a:xfrm>
            <a:off x="1598647" y="1953289"/>
            <a:ext cx="48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تشکر از توجه شما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5B1C0-C1C5-4DF4-84D3-7A70FE18BD61}"/>
              </a:ext>
            </a:extLst>
          </p:cNvPr>
          <p:cNvSpPr/>
          <p:nvPr/>
        </p:nvSpPr>
        <p:spPr>
          <a:xfrm>
            <a:off x="4439190" y="3877506"/>
            <a:ext cx="664615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B Koodak" panose="000007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  <a:endParaRPr lang="en-US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50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750</Words>
  <Application>Microsoft Office PowerPoint</Application>
  <PresentationFormat>Widescreen</PresentationFormat>
  <Paragraphs>131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Segoe UI Semilight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تایپ افزار</cp:lastModifiedBy>
  <cp:revision>26</cp:revision>
  <dcterms:created xsi:type="dcterms:W3CDTF">2019-11-20T06:34:23Z</dcterms:created>
  <dcterms:modified xsi:type="dcterms:W3CDTF">2019-12-29T19:59:51Z</dcterms:modified>
</cp:coreProperties>
</file>