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  <p:sldId id="256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25D"/>
    <a:srgbClr val="B9D9F1"/>
    <a:srgbClr val="84B2F0"/>
    <a:srgbClr val="418AE8"/>
    <a:srgbClr val="B8D8F1"/>
    <a:srgbClr val="010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0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6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35D5-1D23-4B1C-B2BC-E7C755DC65B1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650C-2D2B-4BA7-A6C5-765022A1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15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100000">
                <a:srgbClr val="B9D9F1"/>
              </a:gs>
              <a:gs pos="42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05691" y="431873"/>
            <a:ext cx="11180618" cy="5987223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1275317" y="2411275"/>
            <a:ext cx="3768468" cy="3673837"/>
          </a:xfrm>
        </p:spPr>
        <p:txBody>
          <a:bodyPr>
            <a:normAutofit/>
          </a:bodyPr>
          <a:lstStyle/>
          <a:p>
            <a:r>
              <a:rPr lang="fa-IR" sz="3200">
                <a:cs typeface="B Nazanin" panose="00000400000000000000" pitchFamily="2" charset="-78"/>
              </a:rPr>
              <a:t>عنوان مقاله:</a:t>
            </a:r>
            <a:endParaRPr lang="en-US" sz="3200" dirty="0">
              <a:cs typeface="B Nazanin" panose="00000400000000000000" pitchFamily="2" charset="-78"/>
            </a:endParaRPr>
          </a:p>
          <a:p>
            <a:r>
              <a:rPr lang="fa-IR" sz="3200">
                <a:cs typeface="B Nazanin" panose="00000400000000000000" pitchFamily="2" charset="-78"/>
              </a:rPr>
              <a:t>.....</a:t>
            </a:r>
            <a:endParaRPr lang="en-US" sz="3200" dirty="0">
              <a:cs typeface="B Nazanin" panose="00000400000000000000" pitchFamily="2" charset="-78"/>
            </a:endParaRPr>
          </a:p>
          <a:p>
            <a:r>
              <a:rPr lang="fa-IR" sz="3200" dirty="0">
                <a:cs typeface="B Nazanin" panose="00000400000000000000" pitchFamily="2" charset="-78"/>
              </a:rPr>
              <a:t>استاد راهنما:</a:t>
            </a:r>
            <a:endParaRPr lang="en-US" sz="3200" dirty="0">
              <a:cs typeface="B Nazanin" panose="00000400000000000000" pitchFamily="2" charset="-78"/>
            </a:endParaRPr>
          </a:p>
          <a:p>
            <a:r>
              <a:rPr lang="fa-IR" sz="3200">
                <a:cs typeface="B Nazanin" panose="00000400000000000000" pitchFamily="2" charset="-78"/>
              </a:rPr>
              <a:t>.....</a:t>
            </a:r>
            <a:endParaRPr lang="en-US" sz="3200" dirty="0">
              <a:cs typeface="B Nazanin" panose="00000400000000000000" pitchFamily="2" charset="-78"/>
            </a:endParaRPr>
          </a:p>
          <a:p>
            <a:r>
              <a:rPr lang="fa-IR" sz="3200" dirty="0">
                <a:cs typeface="B Nazanin" panose="00000400000000000000" pitchFamily="2" charset="-78"/>
              </a:rPr>
              <a:t>ارائه دهنده:</a:t>
            </a:r>
            <a:endParaRPr lang="en-US" sz="3200" dirty="0">
              <a:cs typeface="B Nazanin" panose="00000400000000000000" pitchFamily="2" charset="-78"/>
            </a:endParaRPr>
          </a:p>
          <a:p>
            <a:r>
              <a:rPr lang="fa-IR" sz="3200">
                <a:cs typeface="B Nazanin" panose="00000400000000000000" pitchFamily="2" charset="-78"/>
              </a:rPr>
              <a:t>....</a:t>
            </a:r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82D698-2467-4732-A254-32314EA80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37" y="809553"/>
            <a:ext cx="1384028" cy="13840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CEF481-78EA-49FA-87DE-E1644886D069}"/>
              </a:ext>
            </a:extLst>
          </p:cNvPr>
          <p:cNvSpPr txBox="1"/>
          <p:nvPr/>
        </p:nvSpPr>
        <p:spPr>
          <a:xfrm>
            <a:off x="6560127" y="1070993"/>
            <a:ext cx="3560620" cy="4708981"/>
          </a:xfrm>
          <a:prstGeom prst="rect">
            <a:avLst/>
          </a:prstGeom>
          <a:solidFill>
            <a:srgbClr val="B9D9F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0000" spc="600">
                <a:solidFill>
                  <a:srgbClr val="1C325D"/>
                </a:solidFill>
                <a:latin typeface="Birch Std" panose="03060502040705060204" pitchFamily="66" charset="0"/>
              </a:rPr>
              <a:t>In the name of God</a:t>
            </a:r>
            <a:endParaRPr lang="fa-IR" sz="10000" spc="600">
              <a:solidFill>
                <a:srgbClr val="1C325D"/>
              </a:solidFill>
              <a:latin typeface="Birch Std" panose="03060502040705060204" pitchFamily="66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83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17" name="Oval 16"/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hlinkClick r:id="" action="ppaction://hlinkshowjump?jump=firs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0" name="Group 7"/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1" name="Oval 20"/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888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A755D7DD-AEA8-4FAC-86A8-DF6017A47B3B}"/>
              </a:ext>
            </a:extLst>
          </p:cNvPr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637A69-BACC-42FF-BA24-B783198E00C3}"/>
                </a:ext>
              </a:extLst>
            </p:cNvPr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5CACBF1E-55FA-4852-8E1D-D13E2270D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768A7659-0E53-4B1B-9360-0241CE48E169}"/>
              </a:ext>
            </a:extLst>
          </p:cNvPr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1BF565C-768D-45AA-B977-5CD4F705174C}"/>
                </a:ext>
              </a:extLst>
            </p:cNvPr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2587B51D-352A-46A7-AFFF-78C378C43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77674A08-A4CC-4273-9534-8804BF6A4188}"/>
              </a:ext>
            </a:extLst>
          </p:cNvPr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56F6772-671A-4899-88EF-564A5B59BD81}"/>
                </a:ext>
              </a:extLst>
            </p:cNvPr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2C9ECEE1-63A6-4B4F-8B3B-D44FA1E0E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9DFA303D-EAE7-4EE6-9410-2C7C23CECC06}"/>
              </a:ext>
            </a:extLst>
          </p:cNvPr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AD97D5B-32DC-4166-8905-9A6163E48925}"/>
                </a:ext>
              </a:extLst>
            </p:cNvPr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ADA11198-B915-46A7-8F70-E09C630E6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737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1922C003-E8B7-4C58-87F8-32AFC8325754}"/>
              </a:ext>
            </a:extLst>
          </p:cNvPr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2E015B8-D584-4ABB-91CC-8C921CAA303D}"/>
                </a:ext>
              </a:extLst>
            </p:cNvPr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F8E7BC19-DA6F-4B42-865B-EE81DE6088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B4EB1F09-54F8-4D8E-A4AD-F8DDFF4F34E1}"/>
              </a:ext>
            </a:extLst>
          </p:cNvPr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57F3C85-4EF9-43E5-89E4-BBAFEE8ADC8A}"/>
                </a:ext>
              </a:extLst>
            </p:cNvPr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90FB7EB8-F30E-4A4B-9644-85B1FED29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920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BA9A0370-941E-4A78-9B61-6BF150187A62}"/>
              </a:ext>
            </a:extLst>
          </p:cNvPr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8C9A2B3-407C-4B39-8471-E83CF732088B}"/>
                </a:ext>
              </a:extLst>
            </p:cNvPr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35F4F44A-59DF-4164-A0FC-FE2C95733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C4A89600-5768-4094-A4D3-0995FF87F1DF}"/>
              </a:ext>
            </a:extLst>
          </p:cNvPr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C8ED3DE-7411-46A6-BC77-4C50F333AE78}"/>
                </a:ext>
              </a:extLst>
            </p:cNvPr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A47D79B9-0A9F-4335-BA39-963F142FF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779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99115">
                <a:srgbClr val="B9D9F1"/>
              </a:gs>
              <a:gs pos="46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هدف آزمایش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solidFill>
            <a:srgbClr val="1C325D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anose="00000400000000000000" pitchFamily="2" charset="-78"/>
              </a:rPr>
              <a:t>روش انجام آزمایش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شرح آزمایش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480747"/>
            <a:ext cx="6916445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>
                <a:cs typeface="B Nazanin" panose="000004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 تا با نرم افزارها شناخت بیشتری را برای طراحان رایانه ای علی الخصوص طراحان خلاقی و فرهنگ پیشرو در زبان فارسی ایجاد کرد.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7EE9C9E-FA86-4337-98E8-90F8F1813BDE}"/>
              </a:ext>
            </a:extLst>
          </p:cNvPr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029D6E3-5013-4CA4-9BF7-60558A97D07A}"/>
                </a:ext>
              </a:extLst>
            </p:cNvPr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3BF61CD3-CEED-43D6-95CC-065A23360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1C6652A1-CDA3-4681-BCA9-99A188011565}"/>
              </a:ext>
            </a:extLst>
          </p:cNvPr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7CC00A8-B380-4CB0-8A3C-EFAF4950306F}"/>
                </a:ext>
              </a:extLst>
            </p:cNvPr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3FB7E613-58D3-4563-81B8-8E593A491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691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15"/>
            <a:ext cx="12192000" cy="6858000"/>
          </a:xfrm>
          <a:prstGeom prst="rect">
            <a:avLst/>
          </a:prstGeom>
          <a:gradFill>
            <a:gsLst>
              <a:gs pos="0">
                <a:srgbClr val="1C325D"/>
              </a:gs>
              <a:gs pos="100000">
                <a:srgbClr val="B9D9F1"/>
              </a:gs>
              <a:gs pos="4200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05691" y="431873"/>
            <a:ext cx="11180618" cy="5987223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CEF481-78EA-49FA-87DE-E1644886D069}"/>
              </a:ext>
            </a:extLst>
          </p:cNvPr>
          <p:cNvSpPr txBox="1"/>
          <p:nvPr/>
        </p:nvSpPr>
        <p:spPr>
          <a:xfrm>
            <a:off x="1797626" y="1621145"/>
            <a:ext cx="8596747" cy="1631216"/>
          </a:xfrm>
          <a:prstGeom prst="rect">
            <a:avLst/>
          </a:prstGeom>
          <a:solidFill>
            <a:srgbClr val="B9D9F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10000">
                <a:solidFill>
                  <a:srgbClr val="1C325D"/>
                </a:solidFill>
                <a:latin typeface="Birch Std" panose="03060502040705060204" pitchFamily="66" charset="0"/>
                <a:cs typeface="B Nazanin" panose="00000400000000000000" pitchFamily="2" charset="-78"/>
              </a:rPr>
              <a:t>با تشکر از توجه شما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4F80A-C11A-4212-BF29-84C2C34D89E1}"/>
              </a:ext>
            </a:extLst>
          </p:cNvPr>
          <p:cNvSpPr txBox="1"/>
          <p:nvPr/>
        </p:nvSpPr>
        <p:spPr>
          <a:xfrm>
            <a:off x="3058142" y="3470055"/>
            <a:ext cx="6519884" cy="1977464"/>
          </a:xfrm>
          <a:prstGeom prst="rect">
            <a:avLst/>
          </a:prstGeom>
          <a:solidFill>
            <a:srgbClr val="B9D9F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000" spc="600">
                <a:solidFill>
                  <a:srgbClr val="1C325D"/>
                </a:solidFill>
                <a:latin typeface="Birch Std" panose="03060502040705060204" pitchFamily="66" charset="0"/>
              </a:rPr>
              <a:t>Jeebstore.com</a:t>
            </a:r>
            <a:endParaRPr lang="fa-IR" sz="10000" spc="600">
              <a:solidFill>
                <a:srgbClr val="1C325D"/>
              </a:solidFill>
              <a:latin typeface="Birch Std" panose="03060502040705060204" pitchFamily="66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31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673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Birch Std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amiros</dc:creator>
  <cp:lastModifiedBy>amiros</cp:lastModifiedBy>
  <cp:revision>28</cp:revision>
  <dcterms:created xsi:type="dcterms:W3CDTF">2018-11-22T16:48:59Z</dcterms:created>
  <dcterms:modified xsi:type="dcterms:W3CDTF">2020-08-16T10:07:13Z</dcterms:modified>
</cp:coreProperties>
</file>